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85" r:id="rId2"/>
    <p:sldId id="318" r:id="rId3"/>
    <p:sldId id="324" r:id="rId4"/>
    <p:sldId id="323" r:id="rId5"/>
    <p:sldId id="327" r:id="rId6"/>
    <p:sldId id="259" r:id="rId7"/>
    <p:sldId id="326" r:id="rId8"/>
    <p:sldId id="292" r:id="rId9"/>
    <p:sldId id="335" r:id="rId10"/>
    <p:sldId id="297" r:id="rId11"/>
    <p:sldId id="336" r:id="rId12"/>
    <p:sldId id="300" r:id="rId13"/>
    <p:sldId id="337" r:id="rId14"/>
    <p:sldId id="299" r:id="rId15"/>
    <p:sldId id="305" r:id="rId16"/>
    <p:sldId id="328" r:id="rId17"/>
    <p:sldId id="313" r:id="rId18"/>
    <p:sldId id="332" r:id="rId19"/>
    <p:sldId id="333" r:id="rId20"/>
    <p:sldId id="334" r:id="rId21"/>
    <p:sldId id="329" r:id="rId22"/>
    <p:sldId id="330" r:id="rId23"/>
    <p:sldId id="331" r:id="rId24"/>
    <p:sldId id="283" r:id="rId25"/>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505F2C04-C923-438B-8C0F-E0CD2BADF298}">
      <wppc:fontMiss xmln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90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62" autoAdjust="0"/>
    <p:restoredTop sz="94249" autoAdjust="0"/>
  </p:normalViewPr>
  <p:slideViewPr>
    <p:cSldViewPr snapToGrid="0">
      <p:cViewPr varScale="1">
        <p:scale>
          <a:sx n="86" d="100"/>
          <a:sy n="86" d="100"/>
        </p:scale>
        <p:origin x="413" y="34"/>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013EF-AA46-41D5-93C2-36F7A5EF5D89}" type="datetimeFigureOut">
              <a:rPr lang="zh-CN" altLang="en-US" smtClean="0"/>
              <a:t>2020/7/1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04242-42E4-462F-B9A6-468AC33D61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D589DF-9858-42C5-8B2E-539A416D057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4AC0059-71F0-4354-824B-2FFE6EC8EA2C}"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E33503-B4A9-4273-8D5C-F1CAFA6293E2}"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3104242-42E4-462F-B9A6-468AC33D61A2}"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49"/>
          <a:stretch>
            <a:fillRect/>
          </a:stretch>
        </p:blipFill>
        <p:spPr>
          <a:xfrm>
            <a:off x="4419600" y="940460"/>
            <a:ext cx="7772400" cy="591754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88415"/>
            <a:ext cx="4463844" cy="666958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0" y="757925"/>
            <a:ext cx="6096000" cy="5550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13" name="图片占位符 12"/>
          <p:cNvSpPr>
            <a:spLocks noGrp="1"/>
          </p:cNvSpPr>
          <p:nvPr>
            <p:ph type="pic" sz="quarter" idx="11"/>
          </p:nvPr>
        </p:nvSpPr>
        <p:spPr>
          <a:xfrm>
            <a:off x="6305550"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8802126" y="1936268"/>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6" name="图片占位符 15"/>
          <p:cNvSpPr>
            <a:spLocks noGrp="1"/>
          </p:cNvSpPr>
          <p:nvPr>
            <p:ph type="pic" sz="quarter" idx="13"/>
          </p:nvPr>
        </p:nvSpPr>
        <p:spPr>
          <a:xfrm>
            <a:off x="8802126"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15" name="图片占位符 14"/>
          <p:cNvSpPr>
            <a:spLocks noGrp="1"/>
          </p:cNvSpPr>
          <p:nvPr>
            <p:ph type="pic" sz="quarter" idx="14"/>
          </p:nvPr>
        </p:nvSpPr>
        <p:spPr>
          <a:xfrm>
            <a:off x="6305550" y="3797182"/>
            <a:ext cx="2294499" cy="1622543"/>
          </a:xfrm>
          <a:custGeom>
            <a:avLst/>
            <a:gdLst>
              <a:gd name="connsiteX0" fmla="*/ 0 w 2294499"/>
              <a:gd name="connsiteY0" fmla="*/ 0 h 1622543"/>
              <a:gd name="connsiteX1" fmla="*/ 2294499 w 2294499"/>
              <a:gd name="connsiteY1" fmla="*/ 0 h 1622543"/>
              <a:gd name="connsiteX2" fmla="*/ 2294499 w 2294499"/>
              <a:gd name="connsiteY2" fmla="*/ 1622543 h 1622543"/>
              <a:gd name="connsiteX3" fmla="*/ 0 w 2294499"/>
              <a:gd name="connsiteY3" fmla="*/ 1622543 h 1622543"/>
            </a:gdLst>
            <a:ahLst/>
            <a:cxnLst>
              <a:cxn ang="0">
                <a:pos x="connsiteX0" y="connsiteY0"/>
              </a:cxn>
              <a:cxn ang="0">
                <a:pos x="connsiteX1" y="connsiteY1"/>
              </a:cxn>
              <a:cxn ang="0">
                <a:pos x="connsiteX2" y="connsiteY2"/>
              </a:cxn>
              <a:cxn ang="0">
                <a:pos x="connsiteX3" y="connsiteY3"/>
              </a:cxn>
            </a:cxnLst>
            <a:rect l="l" t="t" r="r" b="b"/>
            <a:pathLst>
              <a:path w="2294499" h="1622543">
                <a:moveTo>
                  <a:pt x="0" y="0"/>
                </a:moveTo>
                <a:lnTo>
                  <a:pt x="2294499" y="0"/>
                </a:lnTo>
                <a:lnTo>
                  <a:pt x="2294499" y="1622543"/>
                </a:lnTo>
                <a:lnTo>
                  <a:pt x="0" y="1622543"/>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1F57BEC6-7C2B-4B03-B4DD-37A8D3CA46A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2352675" y="1908631"/>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
        <p:nvSpPr>
          <p:cNvPr id="7" name="图片占位符 6"/>
          <p:cNvSpPr>
            <a:spLocks noGrp="1"/>
          </p:cNvSpPr>
          <p:nvPr>
            <p:ph type="pic" sz="quarter" idx="11"/>
          </p:nvPr>
        </p:nvSpPr>
        <p:spPr>
          <a:xfrm>
            <a:off x="6629400" y="3727906"/>
            <a:ext cx="3448050" cy="2162175"/>
          </a:xfrm>
          <a:custGeom>
            <a:avLst/>
            <a:gdLst>
              <a:gd name="connsiteX0" fmla="*/ 0 w 3448050"/>
              <a:gd name="connsiteY0" fmla="*/ 0 h 2162175"/>
              <a:gd name="connsiteX1" fmla="*/ 3448050 w 3448050"/>
              <a:gd name="connsiteY1" fmla="*/ 0 h 2162175"/>
              <a:gd name="connsiteX2" fmla="*/ 3448050 w 3448050"/>
              <a:gd name="connsiteY2" fmla="*/ 2162175 h 2162175"/>
              <a:gd name="connsiteX3" fmla="*/ 0 w 3448050"/>
              <a:gd name="connsiteY3" fmla="*/ 2162175 h 2162175"/>
            </a:gdLst>
            <a:ahLst/>
            <a:cxnLst>
              <a:cxn ang="0">
                <a:pos x="connsiteX0" y="connsiteY0"/>
              </a:cxn>
              <a:cxn ang="0">
                <a:pos x="connsiteX1" y="connsiteY1"/>
              </a:cxn>
              <a:cxn ang="0">
                <a:pos x="connsiteX2" y="connsiteY2"/>
              </a:cxn>
              <a:cxn ang="0">
                <a:pos x="connsiteX3" y="connsiteY3"/>
              </a:cxn>
            </a:cxnLst>
            <a:rect l="l" t="t" r="r" b="b"/>
            <a:pathLst>
              <a:path w="3448050" h="2162175">
                <a:moveTo>
                  <a:pt x="0" y="0"/>
                </a:moveTo>
                <a:lnTo>
                  <a:pt x="3448050" y="0"/>
                </a:lnTo>
                <a:lnTo>
                  <a:pt x="3448050" y="2162175"/>
                </a:lnTo>
                <a:lnTo>
                  <a:pt x="0" y="2162175"/>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698623" y="2746373"/>
            <a:ext cx="2187580" cy="2187580"/>
          </a:xfrm>
          <a:custGeom>
            <a:avLst/>
            <a:gdLst>
              <a:gd name="connsiteX0" fmla="*/ 1093790 w 2187580"/>
              <a:gd name="connsiteY0" fmla="*/ 0 h 2187580"/>
              <a:gd name="connsiteX1" fmla="*/ 2187580 w 2187580"/>
              <a:gd name="connsiteY1" fmla="*/ 1093790 h 2187580"/>
              <a:gd name="connsiteX2" fmla="*/ 1093790 w 2187580"/>
              <a:gd name="connsiteY2" fmla="*/ 2187580 h 2187580"/>
              <a:gd name="connsiteX3" fmla="*/ 0 w 2187580"/>
              <a:gd name="connsiteY3" fmla="*/ 1093790 h 2187580"/>
              <a:gd name="connsiteX4" fmla="*/ 1093790 w 2187580"/>
              <a:gd name="connsiteY4" fmla="*/ 0 h 2187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7580" h="2187580">
                <a:moveTo>
                  <a:pt x="1093790" y="0"/>
                </a:moveTo>
                <a:cubicBezTo>
                  <a:pt x="1697874" y="0"/>
                  <a:pt x="2187580" y="489706"/>
                  <a:pt x="2187580" y="1093790"/>
                </a:cubicBezTo>
                <a:cubicBezTo>
                  <a:pt x="2187580" y="1697874"/>
                  <a:pt x="1697874" y="2187580"/>
                  <a:pt x="1093790" y="2187580"/>
                </a:cubicBezTo>
                <a:cubicBezTo>
                  <a:pt x="489706" y="2187580"/>
                  <a:pt x="0" y="1697874"/>
                  <a:pt x="0" y="1093790"/>
                </a:cubicBezTo>
                <a:cubicBezTo>
                  <a:pt x="0" y="489706"/>
                  <a:pt x="489706" y="0"/>
                  <a:pt x="1093790" y="0"/>
                </a:cubicBez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êu đề 1"/>
          <p:cNvSpPr>
            <a:spLocks noGrp="1"/>
          </p:cNvSpPr>
          <p:nvPr>
            <p:ph type="title" hasCustomPrompt="1"/>
          </p:nvPr>
        </p:nvSpPr>
        <p:spPr>
          <a:xfrm>
            <a:off x="1729318" y="165100"/>
            <a:ext cx="8705849" cy="1074738"/>
          </a:xfrm>
        </p:spPr>
        <p:txBody>
          <a:bodyPr/>
          <a:lstStyle/>
          <a:p>
            <a:r>
              <a:rPr lang="vi-VN"/>
              <a:t>Bấm để sửa kiểu tiêu đề Bản cái</a:t>
            </a:r>
            <a:endParaRPr lang="en-US"/>
          </a:p>
        </p:txBody>
      </p:sp>
      <p:sp>
        <p:nvSpPr>
          <p:cNvPr id="3" name="Chỗ dành sẵn cho Nội dung 2"/>
          <p:cNvSpPr>
            <a:spLocks noGrp="1"/>
          </p:cNvSpPr>
          <p:nvPr>
            <p:ph idx="1" hasCustomPrompt="1"/>
          </p:nvPr>
        </p:nvSpPr>
        <p:spPr>
          <a:xfrm>
            <a:off x="463551" y="1547813"/>
            <a:ext cx="11214100" cy="4799012"/>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ày tháng 3"/>
          <p:cNvSpPr>
            <a:spLocks noGrp="1"/>
          </p:cNvSpPr>
          <p:nvPr>
            <p:ph type="dt" sz="half" idx="10"/>
          </p:nvPr>
        </p:nvSpPr>
        <p:spPr>
          <a:xfrm>
            <a:off x="309034" y="6462714"/>
            <a:ext cx="2106084" cy="307975"/>
          </a:xfrm>
        </p:spPr>
        <p:txBody>
          <a:bodyPr/>
          <a:lstStyle>
            <a:lvl1pPr>
              <a:defRPr/>
            </a:lvl1pPr>
          </a:lstStyle>
          <a:p>
            <a:pPr>
              <a:defRPr/>
            </a:pPr>
            <a:endParaRPr lang="en-US"/>
          </a:p>
        </p:txBody>
      </p:sp>
      <p:sp>
        <p:nvSpPr>
          <p:cNvPr id="5" name="Chỗ dành sẵn cho Chân trang 4"/>
          <p:cNvSpPr>
            <a:spLocks noGrp="1"/>
          </p:cNvSpPr>
          <p:nvPr>
            <p:ph type="ftr" sz="quarter" idx="11"/>
          </p:nvPr>
        </p:nvSpPr>
        <p:spPr>
          <a:xfrm>
            <a:off x="2614084" y="6462714"/>
            <a:ext cx="7476067" cy="307975"/>
          </a:xfrm>
        </p:spPr>
        <p:txBody>
          <a:bodyPr/>
          <a:lstStyle>
            <a:lvl1pPr>
              <a:defRPr/>
            </a:lvl1pPr>
          </a:lstStyle>
          <a:p>
            <a:pPr>
              <a:defRPr/>
            </a:pPr>
            <a:endParaRPr lang="en-US"/>
          </a:p>
        </p:txBody>
      </p:sp>
      <p:sp>
        <p:nvSpPr>
          <p:cNvPr id="6" name="Chỗ dành sẵn cho Số hiệu Bản chiếu 5"/>
          <p:cNvSpPr>
            <a:spLocks noGrp="1"/>
          </p:cNvSpPr>
          <p:nvPr>
            <p:ph type="sldNum" sz="quarter" idx="12"/>
          </p:nvPr>
        </p:nvSpPr>
        <p:spPr>
          <a:xfrm>
            <a:off x="10191751" y="6462714"/>
            <a:ext cx="1769533" cy="307975"/>
          </a:xfrm>
        </p:spPr>
        <p:txBody>
          <a:bodyPr/>
          <a:lstStyle>
            <a:lvl1pPr>
              <a:defRPr/>
            </a:lvl1pPr>
          </a:lstStyle>
          <a:p>
            <a:fld id="{642C9788-0838-4CC0-8BE0-36FF339600E3}" type="slidenum">
              <a:rPr lang="en-US" altLang="en-US"/>
              <a:t>‹#›</a:t>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flipH="1">
            <a:off x="0" y="134130"/>
            <a:ext cx="1557766" cy="1418446"/>
          </a:xfrm>
          <a:prstGeom prst="rect">
            <a:avLst/>
          </a:prstGeom>
        </p:spPr>
      </p:pic>
      <p:sp>
        <p:nvSpPr>
          <p:cNvPr id="3" name="文本框 2"/>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2.bin"/><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40351" y="3563333"/>
            <a:ext cx="416937" cy="416934"/>
            <a:chOff x="891974" y="4415843"/>
            <a:chExt cx="450443" cy="450443"/>
          </a:xfrm>
        </p:grpSpPr>
        <p:sp>
          <p:nvSpPr>
            <p:cNvPr id="10" name="椭圆 9"/>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sp>
          <p:nvSpPr>
            <p:cNvPr id="11" name="椭圆 39"/>
            <p:cNvSpPr/>
            <p:nvPr/>
          </p:nvSpPr>
          <p:spPr>
            <a:xfrm>
              <a:off x="993275" y="4502064"/>
              <a:ext cx="247839" cy="278000"/>
            </a:xfrm>
            <a:custGeom>
              <a:avLst/>
              <a:gdLst>
                <a:gd name="connsiteX0" fmla="*/ 199932 w 300038"/>
                <a:gd name="connsiteY0" fmla="*/ 273051 h 336551"/>
                <a:gd name="connsiteX1" fmla="*/ 192088 w 300038"/>
                <a:gd name="connsiteY1" fmla="*/ 280989 h 336551"/>
                <a:gd name="connsiteX2" fmla="*/ 192088 w 300038"/>
                <a:gd name="connsiteY2" fmla="*/ 306124 h 336551"/>
                <a:gd name="connsiteX3" fmla="*/ 199932 w 300038"/>
                <a:gd name="connsiteY3" fmla="*/ 312739 h 336551"/>
                <a:gd name="connsiteX4" fmla="*/ 250919 w 300038"/>
                <a:gd name="connsiteY4" fmla="*/ 312739 h 336551"/>
                <a:gd name="connsiteX5" fmla="*/ 258763 w 300038"/>
                <a:gd name="connsiteY5" fmla="*/ 306124 h 336551"/>
                <a:gd name="connsiteX6" fmla="*/ 258763 w 300038"/>
                <a:gd name="connsiteY6" fmla="*/ 280989 h 336551"/>
                <a:gd name="connsiteX7" fmla="*/ 250919 w 300038"/>
                <a:gd name="connsiteY7" fmla="*/ 273051 h 336551"/>
                <a:gd name="connsiteX8" fmla="*/ 199932 w 300038"/>
                <a:gd name="connsiteY8" fmla="*/ 273051 h 336551"/>
                <a:gd name="connsiteX9" fmla="*/ 101328 w 300038"/>
                <a:gd name="connsiteY9" fmla="*/ 196851 h 336551"/>
                <a:gd name="connsiteX10" fmla="*/ 107908 w 300038"/>
                <a:gd name="connsiteY10" fmla="*/ 196851 h 336551"/>
                <a:gd name="connsiteX11" fmla="*/ 111856 w 300038"/>
                <a:gd name="connsiteY11" fmla="*/ 202123 h 336551"/>
                <a:gd name="connsiteX12" fmla="*/ 128964 w 300038"/>
                <a:gd name="connsiteY12" fmla="*/ 248250 h 336551"/>
                <a:gd name="connsiteX13" fmla="*/ 131595 w 300038"/>
                <a:gd name="connsiteY13" fmla="*/ 239025 h 336551"/>
                <a:gd name="connsiteX14" fmla="*/ 126332 w 300038"/>
                <a:gd name="connsiteY14" fmla="*/ 225845 h 336551"/>
                <a:gd name="connsiteX15" fmla="*/ 127648 w 300038"/>
                <a:gd name="connsiteY15" fmla="*/ 217938 h 336551"/>
                <a:gd name="connsiteX16" fmla="*/ 132911 w 300038"/>
                <a:gd name="connsiteY16" fmla="*/ 215302 h 336551"/>
                <a:gd name="connsiteX17" fmla="*/ 167126 w 300038"/>
                <a:gd name="connsiteY17" fmla="*/ 215302 h 336551"/>
                <a:gd name="connsiteX18" fmla="*/ 172390 w 300038"/>
                <a:gd name="connsiteY18" fmla="*/ 217938 h 336551"/>
                <a:gd name="connsiteX19" fmla="*/ 173706 w 300038"/>
                <a:gd name="connsiteY19" fmla="*/ 225845 h 336551"/>
                <a:gd name="connsiteX20" fmla="*/ 168442 w 300038"/>
                <a:gd name="connsiteY20" fmla="*/ 239025 h 336551"/>
                <a:gd name="connsiteX21" fmla="*/ 171074 w 300038"/>
                <a:gd name="connsiteY21" fmla="*/ 248250 h 336551"/>
                <a:gd name="connsiteX22" fmla="*/ 188182 w 300038"/>
                <a:gd name="connsiteY22" fmla="*/ 202123 h 336551"/>
                <a:gd name="connsiteX23" fmla="*/ 192130 w 300038"/>
                <a:gd name="connsiteY23" fmla="*/ 196851 h 336551"/>
                <a:gd name="connsiteX24" fmla="*/ 198710 w 300038"/>
                <a:gd name="connsiteY24" fmla="*/ 196851 h 336551"/>
                <a:gd name="connsiteX25" fmla="*/ 265823 w 300038"/>
                <a:gd name="connsiteY25" fmla="*/ 224527 h 336551"/>
                <a:gd name="connsiteX26" fmla="*/ 300038 w 300038"/>
                <a:gd name="connsiteY26" fmla="*/ 274609 h 336551"/>
                <a:gd name="connsiteX27" fmla="*/ 300038 w 300038"/>
                <a:gd name="connsiteY27" fmla="*/ 328643 h 336551"/>
                <a:gd name="connsiteX28" fmla="*/ 292142 w 300038"/>
                <a:gd name="connsiteY28" fmla="*/ 336551 h 336551"/>
                <a:gd name="connsiteX29" fmla="*/ 7896 w 300038"/>
                <a:gd name="connsiteY29" fmla="*/ 336551 h 336551"/>
                <a:gd name="connsiteX30" fmla="*/ 0 w 300038"/>
                <a:gd name="connsiteY30" fmla="*/ 328643 h 336551"/>
                <a:gd name="connsiteX31" fmla="*/ 0 w 300038"/>
                <a:gd name="connsiteY31" fmla="*/ 274609 h 336551"/>
                <a:gd name="connsiteX32" fmla="*/ 34215 w 300038"/>
                <a:gd name="connsiteY32" fmla="*/ 224527 h 336551"/>
                <a:gd name="connsiteX33" fmla="*/ 101328 w 300038"/>
                <a:gd name="connsiteY33" fmla="*/ 196851 h 336551"/>
                <a:gd name="connsiteX34" fmla="*/ 155328 w 300038"/>
                <a:gd name="connsiteY34" fmla="*/ 0 h 336551"/>
                <a:gd name="connsiteX35" fmla="*/ 201775 w 300038"/>
                <a:gd name="connsiteY35" fmla="*/ 15854 h 336551"/>
                <a:gd name="connsiteX36" fmla="*/ 223008 w 300038"/>
                <a:gd name="connsiteY36" fmla="*/ 79268 h 336551"/>
                <a:gd name="connsiteX37" fmla="*/ 224335 w 300038"/>
                <a:gd name="connsiteY37" fmla="*/ 93801 h 336551"/>
                <a:gd name="connsiteX38" fmla="*/ 229643 w 300038"/>
                <a:gd name="connsiteY38" fmla="*/ 100407 h 336551"/>
                <a:gd name="connsiteX39" fmla="*/ 232297 w 300038"/>
                <a:gd name="connsiteY39" fmla="*/ 125508 h 336551"/>
                <a:gd name="connsiteX40" fmla="*/ 208410 w 300038"/>
                <a:gd name="connsiteY40" fmla="*/ 151931 h 336551"/>
                <a:gd name="connsiteX41" fmla="*/ 185850 w 300038"/>
                <a:gd name="connsiteY41" fmla="*/ 183639 h 336551"/>
                <a:gd name="connsiteX42" fmla="*/ 172579 w 300038"/>
                <a:gd name="connsiteY42" fmla="*/ 192887 h 336551"/>
                <a:gd name="connsiteX43" fmla="*/ 150019 w 300038"/>
                <a:gd name="connsiteY43" fmla="*/ 196850 h 336551"/>
                <a:gd name="connsiteX44" fmla="*/ 127459 w 300038"/>
                <a:gd name="connsiteY44" fmla="*/ 192887 h 336551"/>
                <a:gd name="connsiteX45" fmla="*/ 114189 w 300038"/>
                <a:gd name="connsiteY45" fmla="*/ 183639 h 336551"/>
                <a:gd name="connsiteX46" fmla="*/ 91629 w 300038"/>
                <a:gd name="connsiteY46" fmla="*/ 151931 h 336551"/>
                <a:gd name="connsiteX47" fmla="*/ 67742 w 300038"/>
                <a:gd name="connsiteY47" fmla="*/ 125508 h 336551"/>
                <a:gd name="connsiteX48" fmla="*/ 70396 w 300038"/>
                <a:gd name="connsiteY48" fmla="*/ 100407 h 336551"/>
                <a:gd name="connsiteX49" fmla="*/ 75704 w 300038"/>
                <a:gd name="connsiteY49" fmla="*/ 93801 h 336551"/>
                <a:gd name="connsiteX50" fmla="*/ 77031 w 300038"/>
                <a:gd name="connsiteY50" fmla="*/ 85874 h 336551"/>
                <a:gd name="connsiteX51" fmla="*/ 74377 w 300038"/>
                <a:gd name="connsiteY51" fmla="*/ 50203 h 336551"/>
                <a:gd name="connsiteX52" fmla="*/ 103572 w 300038"/>
                <a:gd name="connsiteY52" fmla="*/ 27744 h 336551"/>
                <a:gd name="connsiteX53" fmla="*/ 119497 w 300038"/>
                <a:gd name="connsiteY53" fmla="*/ 10569 h 336551"/>
                <a:gd name="connsiteX54" fmla="*/ 155328 w 300038"/>
                <a:gd name="connsiteY54" fmla="*/ 0 h 33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00038" h="336551">
                  <a:moveTo>
                    <a:pt x="199932" y="273051"/>
                  </a:moveTo>
                  <a:cubicBezTo>
                    <a:pt x="194703" y="273051"/>
                    <a:pt x="192088" y="277020"/>
                    <a:pt x="192088" y="280989"/>
                  </a:cubicBezTo>
                  <a:cubicBezTo>
                    <a:pt x="192088" y="306124"/>
                    <a:pt x="192088" y="306124"/>
                    <a:pt x="192088" y="306124"/>
                  </a:cubicBezTo>
                  <a:cubicBezTo>
                    <a:pt x="192088" y="310093"/>
                    <a:pt x="194703" y="312739"/>
                    <a:pt x="199932" y="312739"/>
                  </a:cubicBezTo>
                  <a:cubicBezTo>
                    <a:pt x="250919" y="312739"/>
                    <a:pt x="250919" y="312739"/>
                    <a:pt x="250919" y="312739"/>
                  </a:cubicBezTo>
                  <a:cubicBezTo>
                    <a:pt x="254841" y="312739"/>
                    <a:pt x="258763" y="310093"/>
                    <a:pt x="258763" y="306124"/>
                  </a:cubicBezTo>
                  <a:lnTo>
                    <a:pt x="258763" y="280989"/>
                  </a:lnTo>
                  <a:cubicBezTo>
                    <a:pt x="258763" y="277020"/>
                    <a:pt x="254841" y="273051"/>
                    <a:pt x="250919" y="273051"/>
                  </a:cubicBezTo>
                  <a:cubicBezTo>
                    <a:pt x="199932" y="273051"/>
                    <a:pt x="199932" y="273051"/>
                    <a:pt x="199932" y="273051"/>
                  </a:cubicBezTo>
                  <a:close/>
                  <a:moveTo>
                    <a:pt x="101328" y="196851"/>
                  </a:moveTo>
                  <a:cubicBezTo>
                    <a:pt x="103960" y="196851"/>
                    <a:pt x="105276" y="196851"/>
                    <a:pt x="107908" y="196851"/>
                  </a:cubicBezTo>
                  <a:cubicBezTo>
                    <a:pt x="109224" y="198169"/>
                    <a:pt x="110540" y="199487"/>
                    <a:pt x="111856" y="202123"/>
                  </a:cubicBezTo>
                  <a:cubicBezTo>
                    <a:pt x="128964" y="248250"/>
                    <a:pt x="128964" y="248250"/>
                    <a:pt x="128964" y="248250"/>
                  </a:cubicBezTo>
                  <a:cubicBezTo>
                    <a:pt x="131595" y="239025"/>
                    <a:pt x="131595" y="239025"/>
                    <a:pt x="131595" y="239025"/>
                  </a:cubicBezTo>
                  <a:cubicBezTo>
                    <a:pt x="126332" y="225845"/>
                    <a:pt x="126332" y="225845"/>
                    <a:pt x="126332" y="225845"/>
                  </a:cubicBezTo>
                  <a:cubicBezTo>
                    <a:pt x="125016" y="223209"/>
                    <a:pt x="126332" y="220574"/>
                    <a:pt x="127648" y="217938"/>
                  </a:cubicBezTo>
                  <a:cubicBezTo>
                    <a:pt x="128964" y="216620"/>
                    <a:pt x="131595" y="215302"/>
                    <a:pt x="132911" y="215302"/>
                  </a:cubicBezTo>
                  <a:cubicBezTo>
                    <a:pt x="167126" y="215302"/>
                    <a:pt x="167126" y="215302"/>
                    <a:pt x="167126" y="215302"/>
                  </a:cubicBezTo>
                  <a:cubicBezTo>
                    <a:pt x="168442" y="215302"/>
                    <a:pt x="171074" y="216620"/>
                    <a:pt x="172390" y="217938"/>
                  </a:cubicBezTo>
                  <a:cubicBezTo>
                    <a:pt x="173706" y="220574"/>
                    <a:pt x="175022" y="223209"/>
                    <a:pt x="173706" y="225845"/>
                  </a:cubicBezTo>
                  <a:cubicBezTo>
                    <a:pt x="168442" y="239025"/>
                    <a:pt x="168442" y="239025"/>
                    <a:pt x="168442" y="239025"/>
                  </a:cubicBezTo>
                  <a:cubicBezTo>
                    <a:pt x="171074" y="248250"/>
                    <a:pt x="171074" y="248250"/>
                    <a:pt x="171074" y="248250"/>
                  </a:cubicBezTo>
                  <a:cubicBezTo>
                    <a:pt x="188182" y="202123"/>
                    <a:pt x="188182" y="202123"/>
                    <a:pt x="188182" y="202123"/>
                  </a:cubicBezTo>
                  <a:cubicBezTo>
                    <a:pt x="189498" y="199487"/>
                    <a:pt x="190814" y="198169"/>
                    <a:pt x="192130" y="196851"/>
                  </a:cubicBezTo>
                  <a:cubicBezTo>
                    <a:pt x="194762" y="196851"/>
                    <a:pt x="196078" y="196851"/>
                    <a:pt x="198710" y="196851"/>
                  </a:cubicBezTo>
                  <a:cubicBezTo>
                    <a:pt x="265823" y="224527"/>
                    <a:pt x="265823" y="224527"/>
                    <a:pt x="265823" y="224527"/>
                  </a:cubicBezTo>
                  <a:cubicBezTo>
                    <a:pt x="286879" y="232435"/>
                    <a:pt x="300038" y="252204"/>
                    <a:pt x="300038" y="274609"/>
                  </a:cubicBezTo>
                  <a:cubicBezTo>
                    <a:pt x="300038" y="328643"/>
                    <a:pt x="300038" y="328643"/>
                    <a:pt x="300038" y="328643"/>
                  </a:cubicBezTo>
                  <a:cubicBezTo>
                    <a:pt x="300038" y="332597"/>
                    <a:pt x="296090" y="336551"/>
                    <a:pt x="292142" y="336551"/>
                  </a:cubicBezTo>
                  <a:cubicBezTo>
                    <a:pt x="7896" y="336551"/>
                    <a:pt x="7896" y="336551"/>
                    <a:pt x="7896" y="336551"/>
                  </a:cubicBezTo>
                  <a:cubicBezTo>
                    <a:pt x="3948" y="336551"/>
                    <a:pt x="0" y="332597"/>
                    <a:pt x="0" y="328643"/>
                  </a:cubicBezTo>
                  <a:cubicBezTo>
                    <a:pt x="0" y="274609"/>
                    <a:pt x="0" y="274609"/>
                    <a:pt x="0" y="274609"/>
                  </a:cubicBezTo>
                  <a:cubicBezTo>
                    <a:pt x="0" y="252204"/>
                    <a:pt x="13159" y="232435"/>
                    <a:pt x="34215" y="224527"/>
                  </a:cubicBezTo>
                  <a:cubicBezTo>
                    <a:pt x="101328" y="196851"/>
                    <a:pt x="101328" y="196851"/>
                    <a:pt x="101328" y="196851"/>
                  </a:cubicBezTo>
                  <a:close/>
                  <a:moveTo>
                    <a:pt x="155328" y="0"/>
                  </a:moveTo>
                  <a:cubicBezTo>
                    <a:pt x="171252" y="0"/>
                    <a:pt x="187177" y="5285"/>
                    <a:pt x="201775" y="15854"/>
                  </a:cubicBezTo>
                  <a:cubicBezTo>
                    <a:pt x="225662" y="34350"/>
                    <a:pt x="223008" y="72663"/>
                    <a:pt x="223008" y="79268"/>
                  </a:cubicBezTo>
                  <a:cubicBezTo>
                    <a:pt x="223008" y="84553"/>
                    <a:pt x="224335" y="89838"/>
                    <a:pt x="224335" y="93801"/>
                  </a:cubicBezTo>
                  <a:cubicBezTo>
                    <a:pt x="225662" y="95122"/>
                    <a:pt x="228316" y="96443"/>
                    <a:pt x="229643" y="100407"/>
                  </a:cubicBezTo>
                  <a:cubicBezTo>
                    <a:pt x="234951" y="107012"/>
                    <a:pt x="234951" y="114939"/>
                    <a:pt x="232297" y="125508"/>
                  </a:cubicBezTo>
                  <a:cubicBezTo>
                    <a:pt x="226989" y="146647"/>
                    <a:pt x="215045" y="150610"/>
                    <a:pt x="208410" y="151931"/>
                  </a:cubicBezTo>
                  <a:cubicBezTo>
                    <a:pt x="204429" y="159858"/>
                    <a:pt x="195139" y="175712"/>
                    <a:pt x="185850" y="183639"/>
                  </a:cubicBezTo>
                  <a:cubicBezTo>
                    <a:pt x="183196" y="187602"/>
                    <a:pt x="177888" y="190244"/>
                    <a:pt x="172579" y="192887"/>
                  </a:cubicBezTo>
                  <a:cubicBezTo>
                    <a:pt x="164617" y="195529"/>
                    <a:pt x="157982" y="196850"/>
                    <a:pt x="150019" y="196850"/>
                  </a:cubicBezTo>
                  <a:cubicBezTo>
                    <a:pt x="142057" y="196850"/>
                    <a:pt x="135422" y="195529"/>
                    <a:pt x="127459" y="192887"/>
                  </a:cubicBezTo>
                  <a:cubicBezTo>
                    <a:pt x="122151" y="190244"/>
                    <a:pt x="116843" y="187602"/>
                    <a:pt x="114189" y="183639"/>
                  </a:cubicBezTo>
                  <a:cubicBezTo>
                    <a:pt x="104900" y="175712"/>
                    <a:pt x="95610" y="159858"/>
                    <a:pt x="91629" y="151931"/>
                  </a:cubicBezTo>
                  <a:cubicBezTo>
                    <a:pt x="84994" y="150610"/>
                    <a:pt x="73050" y="146647"/>
                    <a:pt x="67742" y="125508"/>
                  </a:cubicBezTo>
                  <a:cubicBezTo>
                    <a:pt x="65088" y="114939"/>
                    <a:pt x="65088" y="107012"/>
                    <a:pt x="70396" y="100407"/>
                  </a:cubicBezTo>
                  <a:cubicBezTo>
                    <a:pt x="71723" y="96443"/>
                    <a:pt x="74377" y="95122"/>
                    <a:pt x="75704" y="93801"/>
                  </a:cubicBezTo>
                  <a:cubicBezTo>
                    <a:pt x="75704" y="91159"/>
                    <a:pt x="75704" y="88516"/>
                    <a:pt x="77031" y="85874"/>
                  </a:cubicBezTo>
                  <a:cubicBezTo>
                    <a:pt x="73050" y="80590"/>
                    <a:pt x="67742" y="68699"/>
                    <a:pt x="74377" y="50203"/>
                  </a:cubicBezTo>
                  <a:cubicBezTo>
                    <a:pt x="81013" y="30386"/>
                    <a:pt x="95610" y="27744"/>
                    <a:pt x="103572" y="27744"/>
                  </a:cubicBezTo>
                  <a:cubicBezTo>
                    <a:pt x="106227" y="22459"/>
                    <a:pt x="111535" y="17175"/>
                    <a:pt x="119497" y="10569"/>
                  </a:cubicBezTo>
                  <a:cubicBezTo>
                    <a:pt x="128786" y="3963"/>
                    <a:pt x="142057" y="0"/>
                    <a:pt x="15532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sp>
        <p:nvSpPr>
          <p:cNvPr id="12" name="文本框 11"/>
          <p:cNvSpPr txBox="1"/>
          <p:nvPr/>
        </p:nvSpPr>
        <p:spPr>
          <a:xfrm>
            <a:off x="951054" y="3571744"/>
            <a:ext cx="4913974" cy="400110"/>
          </a:xfrm>
          <a:prstGeom prst="rect">
            <a:avLst/>
          </a:prstGeom>
          <a:noFill/>
        </p:spPr>
        <p:txBody>
          <a:bodyPr wrap="none" rtlCol="0">
            <a:spAutoFit/>
            <a:scene3d>
              <a:camera prst="orthographicFront"/>
              <a:lightRig rig="threePt" dir="t"/>
            </a:scene3d>
            <a:sp3d contourW="12700"/>
          </a:bodyPr>
          <a:lstStyle/>
          <a:p>
            <a:r>
              <a:rPr lang="en-US" altLang="zh-CN" sz="2000" b="1" dirty="0" err="1">
                <a:solidFill>
                  <a:schemeClr val="tx2">
                    <a:lumMod val="50000"/>
                  </a:schemeClr>
                </a:solidFill>
                <a:latin typeface="Calibri" panose="020F0502020204030204" pitchFamily="34" charset="0"/>
                <a:ea typeface="+mj-ea"/>
              </a:rPr>
              <a:t>Giảng</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viên</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hướng</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dẫn</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ThS</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Trần</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Thị</a:t>
            </a:r>
            <a:r>
              <a:rPr lang="en-US" altLang="zh-CN" sz="2000" b="1" dirty="0">
                <a:solidFill>
                  <a:schemeClr val="tx2">
                    <a:lumMod val="50000"/>
                  </a:schemeClr>
                </a:solidFill>
                <a:latin typeface="Calibri" panose="020F0502020204030204" pitchFamily="34" charset="0"/>
                <a:ea typeface="+mj-ea"/>
              </a:rPr>
              <a:t> Anh </a:t>
            </a:r>
            <a:r>
              <a:rPr lang="en-US" altLang="zh-CN" sz="2000" b="1" dirty="0" err="1">
                <a:solidFill>
                  <a:schemeClr val="tx2">
                    <a:lumMod val="50000"/>
                  </a:schemeClr>
                </a:solidFill>
                <a:latin typeface="Calibri" panose="020F0502020204030204" pitchFamily="34" charset="0"/>
                <a:ea typeface="+mj-ea"/>
              </a:rPr>
              <a:t>Thi</a:t>
            </a:r>
            <a:endParaRPr lang="en-US" altLang="zh-CN" sz="2000" b="1" dirty="0">
              <a:solidFill>
                <a:schemeClr val="tx2">
                  <a:lumMod val="50000"/>
                </a:schemeClr>
              </a:solidFill>
              <a:latin typeface="Calibri" panose="020F0502020204030204" pitchFamily="34" charset="0"/>
              <a:ea typeface="+mj-ea"/>
            </a:endParaRPr>
          </a:p>
        </p:txBody>
      </p:sp>
      <p:grpSp>
        <p:nvGrpSpPr>
          <p:cNvPr id="13" name="组合 12"/>
          <p:cNvGrpSpPr/>
          <p:nvPr/>
        </p:nvGrpSpPr>
        <p:grpSpPr>
          <a:xfrm>
            <a:off x="440350" y="4333434"/>
            <a:ext cx="416937" cy="416934"/>
            <a:chOff x="891974" y="4415843"/>
            <a:chExt cx="450443" cy="450443"/>
          </a:xfrm>
        </p:grpSpPr>
        <p:sp>
          <p:nvSpPr>
            <p:cNvPr id="14" name="椭圆 13"/>
            <p:cNvSpPr/>
            <p:nvPr/>
          </p:nvSpPr>
          <p:spPr>
            <a:xfrm>
              <a:off x="891974" y="4415843"/>
              <a:ext cx="450443" cy="4504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sp>
          <p:nvSpPr>
            <p:cNvPr id="15" name="椭圆 44"/>
            <p:cNvSpPr/>
            <p:nvPr/>
          </p:nvSpPr>
          <p:spPr>
            <a:xfrm>
              <a:off x="978196" y="4510710"/>
              <a:ext cx="278000" cy="260708"/>
            </a:xfrm>
            <a:custGeom>
              <a:avLst/>
              <a:gdLst>
                <a:gd name="connsiteX0" fmla="*/ 249749 w 331788"/>
                <a:gd name="connsiteY0" fmla="*/ 163513 h 311151"/>
                <a:gd name="connsiteX1" fmla="*/ 243291 w 331788"/>
                <a:gd name="connsiteY1" fmla="*/ 171424 h 311151"/>
                <a:gd name="connsiteX2" fmla="*/ 243291 w 331788"/>
                <a:gd name="connsiteY2" fmla="*/ 218888 h 311151"/>
                <a:gd name="connsiteX3" fmla="*/ 238125 w 331788"/>
                <a:gd name="connsiteY3" fmla="*/ 229435 h 311151"/>
                <a:gd name="connsiteX4" fmla="*/ 249749 w 331788"/>
                <a:gd name="connsiteY4" fmla="*/ 241301 h 311151"/>
                <a:gd name="connsiteX5" fmla="*/ 260081 w 331788"/>
                <a:gd name="connsiteY5" fmla="*/ 236027 h 311151"/>
                <a:gd name="connsiteX6" fmla="*/ 288495 w 331788"/>
                <a:gd name="connsiteY6" fmla="*/ 236027 h 311151"/>
                <a:gd name="connsiteX7" fmla="*/ 307868 w 331788"/>
                <a:gd name="connsiteY7" fmla="*/ 236027 h 311151"/>
                <a:gd name="connsiteX8" fmla="*/ 314325 w 331788"/>
                <a:gd name="connsiteY8" fmla="*/ 229435 h 311151"/>
                <a:gd name="connsiteX9" fmla="*/ 307868 w 331788"/>
                <a:gd name="connsiteY9" fmla="*/ 221525 h 311151"/>
                <a:gd name="connsiteX10" fmla="*/ 260081 w 331788"/>
                <a:gd name="connsiteY10" fmla="*/ 221525 h 311151"/>
                <a:gd name="connsiteX11" fmla="*/ 257498 w 331788"/>
                <a:gd name="connsiteY11" fmla="*/ 218888 h 311151"/>
                <a:gd name="connsiteX12" fmla="*/ 257498 w 331788"/>
                <a:gd name="connsiteY12" fmla="*/ 171424 h 311151"/>
                <a:gd name="connsiteX13" fmla="*/ 249749 w 331788"/>
                <a:gd name="connsiteY13" fmla="*/ 163513 h 311151"/>
                <a:gd name="connsiteX14" fmla="*/ 250178 w 331788"/>
                <a:gd name="connsiteY14" fmla="*/ 147638 h 311151"/>
                <a:gd name="connsiteX15" fmla="*/ 289040 w 331788"/>
                <a:gd name="connsiteY15" fmla="*/ 158020 h 311151"/>
                <a:gd name="connsiteX16" fmla="*/ 331788 w 331788"/>
                <a:gd name="connsiteY16" fmla="*/ 229395 h 311151"/>
                <a:gd name="connsiteX17" fmla="*/ 250178 w 331788"/>
                <a:gd name="connsiteY17" fmla="*/ 311151 h 311151"/>
                <a:gd name="connsiteX18" fmla="*/ 175044 w 331788"/>
                <a:gd name="connsiteY18" fmla="*/ 260540 h 311151"/>
                <a:gd name="connsiteX19" fmla="*/ 169863 w 331788"/>
                <a:gd name="connsiteY19" fmla="*/ 229395 h 311151"/>
                <a:gd name="connsiteX20" fmla="*/ 250178 w 331788"/>
                <a:gd name="connsiteY20" fmla="*/ 147638 h 311151"/>
                <a:gd name="connsiteX21" fmla="*/ 22336 w 331788"/>
                <a:gd name="connsiteY21" fmla="*/ 44450 h 311151"/>
                <a:gd name="connsiteX22" fmla="*/ 15875 w 331788"/>
                <a:gd name="connsiteY22" fmla="*/ 49630 h 311151"/>
                <a:gd name="connsiteX23" fmla="*/ 15875 w 331788"/>
                <a:gd name="connsiteY23" fmla="*/ 93663 h 311151"/>
                <a:gd name="connsiteX24" fmla="*/ 273050 w 331788"/>
                <a:gd name="connsiteY24" fmla="*/ 93663 h 311151"/>
                <a:gd name="connsiteX25" fmla="*/ 273050 w 331788"/>
                <a:gd name="connsiteY25" fmla="*/ 49630 h 311151"/>
                <a:gd name="connsiteX26" fmla="*/ 267881 w 331788"/>
                <a:gd name="connsiteY26" fmla="*/ 44450 h 311151"/>
                <a:gd name="connsiteX27" fmla="*/ 245911 w 331788"/>
                <a:gd name="connsiteY27" fmla="*/ 44450 h 311151"/>
                <a:gd name="connsiteX28" fmla="*/ 245911 w 331788"/>
                <a:gd name="connsiteY28" fmla="*/ 53515 h 311151"/>
                <a:gd name="connsiteX29" fmla="*/ 231695 w 331788"/>
                <a:gd name="connsiteY29" fmla="*/ 67761 h 311151"/>
                <a:gd name="connsiteX30" fmla="*/ 212310 w 331788"/>
                <a:gd name="connsiteY30" fmla="*/ 67761 h 311151"/>
                <a:gd name="connsiteX31" fmla="*/ 198094 w 331788"/>
                <a:gd name="connsiteY31" fmla="*/ 53515 h 311151"/>
                <a:gd name="connsiteX32" fmla="*/ 198094 w 331788"/>
                <a:gd name="connsiteY32" fmla="*/ 44450 h 311151"/>
                <a:gd name="connsiteX33" fmla="*/ 168370 w 331788"/>
                <a:gd name="connsiteY33" fmla="*/ 44450 h 311151"/>
                <a:gd name="connsiteX34" fmla="*/ 168370 w 331788"/>
                <a:gd name="connsiteY34" fmla="*/ 53515 h 311151"/>
                <a:gd name="connsiteX35" fmla="*/ 154155 w 331788"/>
                <a:gd name="connsiteY35" fmla="*/ 67761 h 311151"/>
                <a:gd name="connsiteX36" fmla="*/ 134770 w 331788"/>
                <a:gd name="connsiteY36" fmla="*/ 67761 h 311151"/>
                <a:gd name="connsiteX37" fmla="*/ 120554 w 331788"/>
                <a:gd name="connsiteY37" fmla="*/ 53515 h 311151"/>
                <a:gd name="connsiteX38" fmla="*/ 120554 w 331788"/>
                <a:gd name="connsiteY38" fmla="*/ 44450 h 311151"/>
                <a:gd name="connsiteX39" fmla="*/ 92123 w 331788"/>
                <a:gd name="connsiteY39" fmla="*/ 44450 h 311151"/>
                <a:gd name="connsiteX40" fmla="*/ 92123 w 331788"/>
                <a:gd name="connsiteY40" fmla="*/ 53515 h 311151"/>
                <a:gd name="connsiteX41" fmla="*/ 77907 w 331788"/>
                <a:gd name="connsiteY41" fmla="*/ 67761 h 311151"/>
                <a:gd name="connsiteX42" fmla="*/ 58522 w 331788"/>
                <a:gd name="connsiteY42" fmla="*/ 67761 h 311151"/>
                <a:gd name="connsiteX43" fmla="*/ 44306 w 331788"/>
                <a:gd name="connsiteY43" fmla="*/ 53515 h 311151"/>
                <a:gd name="connsiteX44" fmla="*/ 44306 w 331788"/>
                <a:gd name="connsiteY44" fmla="*/ 44450 h 311151"/>
                <a:gd name="connsiteX45" fmla="*/ 22336 w 331788"/>
                <a:gd name="connsiteY45" fmla="*/ 44450 h 311151"/>
                <a:gd name="connsiteX46" fmla="*/ 58303 w 331788"/>
                <a:gd name="connsiteY46" fmla="*/ 0 h 311151"/>
                <a:gd name="connsiteX47" fmla="*/ 77737 w 331788"/>
                <a:gd name="connsiteY47" fmla="*/ 0 h 311151"/>
                <a:gd name="connsiteX48" fmla="*/ 91989 w 331788"/>
                <a:gd name="connsiteY48" fmla="*/ 14248 h 311151"/>
                <a:gd name="connsiteX49" fmla="*/ 91989 w 331788"/>
                <a:gd name="connsiteY49" fmla="*/ 29791 h 311151"/>
                <a:gd name="connsiteX50" fmla="*/ 120493 w 331788"/>
                <a:gd name="connsiteY50" fmla="*/ 29791 h 311151"/>
                <a:gd name="connsiteX51" fmla="*/ 120493 w 331788"/>
                <a:gd name="connsiteY51" fmla="*/ 14248 h 311151"/>
                <a:gd name="connsiteX52" fmla="*/ 134745 w 331788"/>
                <a:gd name="connsiteY52" fmla="*/ 0 h 311151"/>
                <a:gd name="connsiteX53" fmla="*/ 154179 w 331788"/>
                <a:gd name="connsiteY53" fmla="*/ 0 h 311151"/>
                <a:gd name="connsiteX54" fmla="*/ 168431 w 331788"/>
                <a:gd name="connsiteY54" fmla="*/ 14248 h 311151"/>
                <a:gd name="connsiteX55" fmla="*/ 168431 w 331788"/>
                <a:gd name="connsiteY55" fmla="*/ 29791 h 311151"/>
                <a:gd name="connsiteX56" fmla="*/ 198231 w 331788"/>
                <a:gd name="connsiteY56" fmla="*/ 29791 h 311151"/>
                <a:gd name="connsiteX57" fmla="*/ 198231 w 331788"/>
                <a:gd name="connsiteY57" fmla="*/ 14248 h 311151"/>
                <a:gd name="connsiteX58" fmla="*/ 212483 w 331788"/>
                <a:gd name="connsiteY58" fmla="*/ 0 h 311151"/>
                <a:gd name="connsiteX59" fmla="*/ 231917 w 331788"/>
                <a:gd name="connsiteY59" fmla="*/ 0 h 311151"/>
                <a:gd name="connsiteX60" fmla="*/ 246170 w 331788"/>
                <a:gd name="connsiteY60" fmla="*/ 14248 h 311151"/>
                <a:gd name="connsiteX61" fmla="*/ 246170 w 331788"/>
                <a:gd name="connsiteY61" fmla="*/ 29791 h 311151"/>
                <a:gd name="connsiteX62" fmla="*/ 268195 w 331788"/>
                <a:gd name="connsiteY62" fmla="*/ 29791 h 311151"/>
                <a:gd name="connsiteX63" fmla="*/ 288925 w 331788"/>
                <a:gd name="connsiteY63" fmla="*/ 50516 h 311151"/>
                <a:gd name="connsiteX64" fmla="*/ 288925 w 331788"/>
                <a:gd name="connsiteY64" fmla="*/ 146366 h 311151"/>
                <a:gd name="connsiteX65" fmla="*/ 286334 w 331788"/>
                <a:gd name="connsiteY65" fmla="*/ 143775 h 311151"/>
                <a:gd name="connsiteX66" fmla="*/ 250056 w 331788"/>
                <a:gd name="connsiteY66" fmla="*/ 137299 h 311151"/>
                <a:gd name="connsiteX67" fmla="*/ 215074 w 331788"/>
                <a:gd name="connsiteY67" fmla="*/ 143775 h 311151"/>
                <a:gd name="connsiteX68" fmla="*/ 185275 w 331788"/>
                <a:gd name="connsiteY68" fmla="*/ 164500 h 311151"/>
                <a:gd name="connsiteX69" fmla="*/ 165840 w 331788"/>
                <a:gd name="connsiteY69" fmla="*/ 192996 h 311151"/>
                <a:gd name="connsiteX70" fmla="*/ 158066 w 331788"/>
                <a:gd name="connsiteY70" fmla="*/ 229264 h 311151"/>
                <a:gd name="connsiteX71" fmla="*/ 163249 w 331788"/>
                <a:gd name="connsiteY71" fmla="*/ 260350 h 311151"/>
                <a:gd name="connsiteX72" fmla="*/ 22025 w 331788"/>
                <a:gd name="connsiteY72" fmla="*/ 260350 h 311151"/>
                <a:gd name="connsiteX73" fmla="*/ 0 w 331788"/>
                <a:gd name="connsiteY73" fmla="*/ 238330 h 311151"/>
                <a:gd name="connsiteX74" fmla="*/ 0 w 331788"/>
                <a:gd name="connsiteY74" fmla="*/ 50516 h 311151"/>
                <a:gd name="connsiteX75" fmla="*/ 22025 w 331788"/>
                <a:gd name="connsiteY75" fmla="*/ 29791 h 311151"/>
                <a:gd name="connsiteX76" fmla="*/ 44051 w 331788"/>
                <a:gd name="connsiteY76" fmla="*/ 29791 h 311151"/>
                <a:gd name="connsiteX77" fmla="*/ 44051 w 331788"/>
                <a:gd name="connsiteY77" fmla="*/ 14248 h 311151"/>
                <a:gd name="connsiteX78" fmla="*/ 58303 w 331788"/>
                <a:gd name="connsiteY78" fmla="*/ 0 h 31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331788" h="311151">
                  <a:moveTo>
                    <a:pt x="249749" y="163513"/>
                  </a:moveTo>
                  <a:cubicBezTo>
                    <a:pt x="245874" y="163513"/>
                    <a:pt x="243291" y="167468"/>
                    <a:pt x="243291" y="171424"/>
                  </a:cubicBezTo>
                  <a:cubicBezTo>
                    <a:pt x="243291" y="171424"/>
                    <a:pt x="243291" y="171424"/>
                    <a:pt x="243291" y="218888"/>
                  </a:cubicBezTo>
                  <a:cubicBezTo>
                    <a:pt x="239417" y="221525"/>
                    <a:pt x="238125" y="225480"/>
                    <a:pt x="238125" y="229435"/>
                  </a:cubicBezTo>
                  <a:cubicBezTo>
                    <a:pt x="238125" y="236027"/>
                    <a:pt x="243291" y="241301"/>
                    <a:pt x="249749" y="241301"/>
                  </a:cubicBezTo>
                  <a:cubicBezTo>
                    <a:pt x="253624" y="241301"/>
                    <a:pt x="257498" y="239983"/>
                    <a:pt x="260081" y="236027"/>
                  </a:cubicBezTo>
                  <a:cubicBezTo>
                    <a:pt x="260081" y="236027"/>
                    <a:pt x="260081" y="236027"/>
                    <a:pt x="288495" y="236027"/>
                  </a:cubicBezTo>
                  <a:lnTo>
                    <a:pt x="307868" y="236027"/>
                  </a:lnTo>
                  <a:cubicBezTo>
                    <a:pt x="311742" y="236027"/>
                    <a:pt x="314325" y="233390"/>
                    <a:pt x="314325" y="229435"/>
                  </a:cubicBezTo>
                  <a:cubicBezTo>
                    <a:pt x="314325" y="225480"/>
                    <a:pt x="311742" y="221525"/>
                    <a:pt x="307868" y="221525"/>
                  </a:cubicBezTo>
                  <a:cubicBezTo>
                    <a:pt x="307868" y="221525"/>
                    <a:pt x="307868" y="221525"/>
                    <a:pt x="260081" y="221525"/>
                  </a:cubicBezTo>
                  <a:cubicBezTo>
                    <a:pt x="258790" y="221525"/>
                    <a:pt x="257498" y="220206"/>
                    <a:pt x="257498" y="218888"/>
                  </a:cubicBezTo>
                  <a:cubicBezTo>
                    <a:pt x="257498" y="218888"/>
                    <a:pt x="257498" y="218888"/>
                    <a:pt x="257498" y="171424"/>
                  </a:cubicBezTo>
                  <a:cubicBezTo>
                    <a:pt x="257498" y="167468"/>
                    <a:pt x="253624" y="163513"/>
                    <a:pt x="249749" y="163513"/>
                  </a:cubicBezTo>
                  <a:close/>
                  <a:moveTo>
                    <a:pt x="250178" y="147638"/>
                  </a:moveTo>
                  <a:cubicBezTo>
                    <a:pt x="264427" y="147638"/>
                    <a:pt x="277381" y="151531"/>
                    <a:pt x="289040" y="158020"/>
                  </a:cubicBezTo>
                  <a:cubicBezTo>
                    <a:pt x="314948" y="172295"/>
                    <a:pt x="331788" y="198249"/>
                    <a:pt x="331788" y="229395"/>
                  </a:cubicBezTo>
                  <a:cubicBezTo>
                    <a:pt x="331788" y="274815"/>
                    <a:pt x="295517" y="311151"/>
                    <a:pt x="250178" y="311151"/>
                  </a:cubicBezTo>
                  <a:cubicBezTo>
                    <a:pt x="216497" y="311151"/>
                    <a:pt x="186703" y="289090"/>
                    <a:pt x="175044" y="260540"/>
                  </a:cubicBezTo>
                  <a:cubicBezTo>
                    <a:pt x="171158" y="250158"/>
                    <a:pt x="169863" y="239776"/>
                    <a:pt x="169863" y="229395"/>
                  </a:cubicBezTo>
                  <a:cubicBezTo>
                    <a:pt x="169863" y="183974"/>
                    <a:pt x="206134" y="147638"/>
                    <a:pt x="250178" y="147638"/>
                  </a:cubicBezTo>
                  <a:close/>
                  <a:moveTo>
                    <a:pt x="22336" y="44450"/>
                  </a:moveTo>
                  <a:cubicBezTo>
                    <a:pt x="18459" y="44450"/>
                    <a:pt x="15875" y="47040"/>
                    <a:pt x="15875" y="49630"/>
                  </a:cubicBezTo>
                  <a:lnTo>
                    <a:pt x="15875" y="93663"/>
                  </a:lnTo>
                  <a:cubicBezTo>
                    <a:pt x="15875" y="93663"/>
                    <a:pt x="15875" y="93663"/>
                    <a:pt x="273050" y="93663"/>
                  </a:cubicBezTo>
                  <a:cubicBezTo>
                    <a:pt x="273050" y="93663"/>
                    <a:pt x="273050" y="93663"/>
                    <a:pt x="273050" y="49630"/>
                  </a:cubicBezTo>
                  <a:cubicBezTo>
                    <a:pt x="273050" y="47040"/>
                    <a:pt x="270466" y="44450"/>
                    <a:pt x="267881" y="44450"/>
                  </a:cubicBezTo>
                  <a:cubicBezTo>
                    <a:pt x="267881" y="44450"/>
                    <a:pt x="267881" y="44450"/>
                    <a:pt x="245911" y="44450"/>
                  </a:cubicBezTo>
                  <a:cubicBezTo>
                    <a:pt x="245911" y="44450"/>
                    <a:pt x="245911" y="44450"/>
                    <a:pt x="245911" y="53515"/>
                  </a:cubicBezTo>
                  <a:cubicBezTo>
                    <a:pt x="245911" y="61286"/>
                    <a:pt x="239449" y="67761"/>
                    <a:pt x="231695" y="67761"/>
                  </a:cubicBezTo>
                  <a:cubicBezTo>
                    <a:pt x="231695" y="67761"/>
                    <a:pt x="231695" y="67761"/>
                    <a:pt x="212310" y="67761"/>
                  </a:cubicBezTo>
                  <a:cubicBezTo>
                    <a:pt x="204556" y="67761"/>
                    <a:pt x="198094" y="61286"/>
                    <a:pt x="198094" y="53515"/>
                  </a:cubicBezTo>
                  <a:cubicBezTo>
                    <a:pt x="198094" y="53515"/>
                    <a:pt x="198094" y="53515"/>
                    <a:pt x="198094" y="44450"/>
                  </a:cubicBezTo>
                  <a:cubicBezTo>
                    <a:pt x="198094" y="44450"/>
                    <a:pt x="198094" y="44450"/>
                    <a:pt x="168370" y="44450"/>
                  </a:cubicBezTo>
                  <a:cubicBezTo>
                    <a:pt x="168370" y="44450"/>
                    <a:pt x="168370" y="44450"/>
                    <a:pt x="168370" y="53515"/>
                  </a:cubicBezTo>
                  <a:cubicBezTo>
                    <a:pt x="168370" y="61286"/>
                    <a:pt x="161909" y="67761"/>
                    <a:pt x="154155" y="67761"/>
                  </a:cubicBezTo>
                  <a:cubicBezTo>
                    <a:pt x="154155" y="67761"/>
                    <a:pt x="154155" y="67761"/>
                    <a:pt x="134770" y="67761"/>
                  </a:cubicBezTo>
                  <a:cubicBezTo>
                    <a:pt x="127016" y="67761"/>
                    <a:pt x="120554" y="61286"/>
                    <a:pt x="120554" y="53515"/>
                  </a:cubicBezTo>
                  <a:cubicBezTo>
                    <a:pt x="120554" y="53515"/>
                    <a:pt x="120554" y="53515"/>
                    <a:pt x="120554" y="44450"/>
                  </a:cubicBezTo>
                  <a:cubicBezTo>
                    <a:pt x="120554" y="44450"/>
                    <a:pt x="120554" y="44450"/>
                    <a:pt x="92123" y="44450"/>
                  </a:cubicBezTo>
                  <a:cubicBezTo>
                    <a:pt x="92123" y="44450"/>
                    <a:pt x="92123" y="44450"/>
                    <a:pt x="92123" y="53515"/>
                  </a:cubicBezTo>
                  <a:cubicBezTo>
                    <a:pt x="92123" y="61286"/>
                    <a:pt x="85661" y="67761"/>
                    <a:pt x="77907" y="67761"/>
                  </a:cubicBezTo>
                  <a:cubicBezTo>
                    <a:pt x="77907" y="67761"/>
                    <a:pt x="77907" y="67761"/>
                    <a:pt x="58522" y="67761"/>
                  </a:cubicBezTo>
                  <a:cubicBezTo>
                    <a:pt x="50768" y="67761"/>
                    <a:pt x="44306" y="61286"/>
                    <a:pt x="44306" y="53515"/>
                  </a:cubicBezTo>
                  <a:cubicBezTo>
                    <a:pt x="44306" y="53515"/>
                    <a:pt x="44306" y="53515"/>
                    <a:pt x="44306" y="44450"/>
                  </a:cubicBezTo>
                  <a:cubicBezTo>
                    <a:pt x="44306" y="44450"/>
                    <a:pt x="44306" y="44450"/>
                    <a:pt x="22336" y="44450"/>
                  </a:cubicBezTo>
                  <a:close/>
                  <a:moveTo>
                    <a:pt x="58303" y="0"/>
                  </a:moveTo>
                  <a:cubicBezTo>
                    <a:pt x="58303" y="0"/>
                    <a:pt x="58303" y="0"/>
                    <a:pt x="77737" y="0"/>
                  </a:cubicBezTo>
                  <a:cubicBezTo>
                    <a:pt x="85511" y="0"/>
                    <a:pt x="91989" y="6476"/>
                    <a:pt x="91989" y="14248"/>
                  </a:cubicBezTo>
                  <a:cubicBezTo>
                    <a:pt x="91989" y="14248"/>
                    <a:pt x="91989" y="14248"/>
                    <a:pt x="91989" y="29791"/>
                  </a:cubicBezTo>
                  <a:cubicBezTo>
                    <a:pt x="91989" y="29791"/>
                    <a:pt x="91989" y="29791"/>
                    <a:pt x="120493" y="29791"/>
                  </a:cubicBezTo>
                  <a:cubicBezTo>
                    <a:pt x="120493" y="29791"/>
                    <a:pt x="120493" y="29791"/>
                    <a:pt x="120493" y="14248"/>
                  </a:cubicBezTo>
                  <a:cubicBezTo>
                    <a:pt x="120493" y="6476"/>
                    <a:pt x="126971" y="0"/>
                    <a:pt x="134745" y="0"/>
                  </a:cubicBezTo>
                  <a:cubicBezTo>
                    <a:pt x="134745" y="0"/>
                    <a:pt x="134745" y="0"/>
                    <a:pt x="154179" y="0"/>
                  </a:cubicBezTo>
                  <a:cubicBezTo>
                    <a:pt x="161953" y="0"/>
                    <a:pt x="168431" y="6476"/>
                    <a:pt x="168431" y="14248"/>
                  </a:cubicBezTo>
                  <a:cubicBezTo>
                    <a:pt x="168431" y="14248"/>
                    <a:pt x="168431" y="14248"/>
                    <a:pt x="168431" y="29791"/>
                  </a:cubicBezTo>
                  <a:cubicBezTo>
                    <a:pt x="168431" y="29791"/>
                    <a:pt x="168431" y="29791"/>
                    <a:pt x="198231" y="29791"/>
                  </a:cubicBezTo>
                  <a:cubicBezTo>
                    <a:pt x="198231" y="29791"/>
                    <a:pt x="198231" y="29791"/>
                    <a:pt x="198231" y="14248"/>
                  </a:cubicBezTo>
                  <a:cubicBezTo>
                    <a:pt x="198231" y="6476"/>
                    <a:pt x="204709" y="0"/>
                    <a:pt x="212483" y="0"/>
                  </a:cubicBezTo>
                  <a:cubicBezTo>
                    <a:pt x="212483" y="0"/>
                    <a:pt x="212483" y="0"/>
                    <a:pt x="231917" y="0"/>
                  </a:cubicBezTo>
                  <a:cubicBezTo>
                    <a:pt x="239691" y="0"/>
                    <a:pt x="246170" y="6476"/>
                    <a:pt x="246170" y="14248"/>
                  </a:cubicBezTo>
                  <a:cubicBezTo>
                    <a:pt x="246170" y="14248"/>
                    <a:pt x="246170" y="14248"/>
                    <a:pt x="246170" y="29791"/>
                  </a:cubicBezTo>
                  <a:cubicBezTo>
                    <a:pt x="246170" y="29791"/>
                    <a:pt x="246170" y="29791"/>
                    <a:pt x="268195" y="29791"/>
                  </a:cubicBezTo>
                  <a:cubicBezTo>
                    <a:pt x="279856" y="29791"/>
                    <a:pt x="288925" y="38858"/>
                    <a:pt x="288925" y="50516"/>
                  </a:cubicBezTo>
                  <a:cubicBezTo>
                    <a:pt x="288925" y="50516"/>
                    <a:pt x="288925" y="50516"/>
                    <a:pt x="288925" y="146366"/>
                  </a:cubicBezTo>
                  <a:cubicBezTo>
                    <a:pt x="288925" y="145071"/>
                    <a:pt x="287630" y="145071"/>
                    <a:pt x="286334" y="143775"/>
                  </a:cubicBezTo>
                  <a:cubicBezTo>
                    <a:pt x="274673" y="139889"/>
                    <a:pt x="263013" y="137299"/>
                    <a:pt x="250056" y="137299"/>
                  </a:cubicBezTo>
                  <a:cubicBezTo>
                    <a:pt x="238396" y="137299"/>
                    <a:pt x="225439" y="139889"/>
                    <a:pt x="215074" y="143775"/>
                  </a:cubicBezTo>
                  <a:cubicBezTo>
                    <a:pt x="203413" y="148956"/>
                    <a:pt x="194344" y="155433"/>
                    <a:pt x="185275" y="164500"/>
                  </a:cubicBezTo>
                  <a:cubicBezTo>
                    <a:pt x="177501" y="172272"/>
                    <a:pt x="169727" y="182634"/>
                    <a:pt x="165840" y="192996"/>
                  </a:cubicBezTo>
                  <a:cubicBezTo>
                    <a:pt x="160658" y="204653"/>
                    <a:pt x="158066" y="216311"/>
                    <a:pt x="158066" y="229264"/>
                  </a:cubicBezTo>
                  <a:cubicBezTo>
                    <a:pt x="158066" y="239626"/>
                    <a:pt x="160658" y="249988"/>
                    <a:pt x="163249" y="260350"/>
                  </a:cubicBezTo>
                  <a:cubicBezTo>
                    <a:pt x="163249" y="260350"/>
                    <a:pt x="163249" y="260350"/>
                    <a:pt x="22025" y="260350"/>
                  </a:cubicBezTo>
                  <a:cubicBezTo>
                    <a:pt x="9069" y="260350"/>
                    <a:pt x="0" y="249988"/>
                    <a:pt x="0" y="238330"/>
                  </a:cubicBezTo>
                  <a:cubicBezTo>
                    <a:pt x="0" y="238330"/>
                    <a:pt x="0" y="238330"/>
                    <a:pt x="0" y="50516"/>
                  </a:cubicBezTo>
                  <a:cubicBezTo>
                    <a:pt x="0" y="38858"/>
                    <a:pt x="9069" y="29791"/>
                    <a:pt x="22025" y="29791"/>
                  </a:cubicBezTo>
                  <a:cubicBezTo>
                    <a:pt x="22025" y="29791"/>
                    <a:pt x="22025" y="29791"/>
                    <a:pt x="44051" y="29791"/>
                  </a:cubicBezTo>
                  <a:cubicBezTo>
                    <a:pt x="44051" y="29791"/>
                    <a:pt x="44051" y="29791"/>
                    <a:pt x="44051" y="14248"/>
                  </a:cubicBezTo>
                  <a:cubicBezTo>
                    <a:pt x="44051" y="6476"/>
                    <a:pt x="50529" y="0"/>
                    <a:pt x="583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ndParaRPr>
            </a:p>
          </p:txBody>
        </p:sp>
      </p:grpSp>
      <p:pic>
        <p:nvPicPr>
          <p:cNvPr id="18" name="William Joseph - Radioactiv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733425"/>
            <a:ext cx="609600" cy="609600"/>
          </a:xfrm>
          <a:prstGeom prst="rect">
            <a:avLst/>
          </a:prstGeom>
        </p:spPr>
      </p:pic>
      <p:sp>
        <p:nvSpPr>
          <p:cNvPr id="27" name="Rectangle 3"/>
          <p:cNvSpPr txBox="1">
            <a:spLocks noChangeArrowheads="1"/>
          </p:cNvSpPr>
          <p:nvPr/>
        </p:nvSpPr>
        <p:spPr>
          <a:xfrm>
            <a:off x="2574771" y="163147"/>
            <a:ext cx="6400800" cy="685800"/>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1600" b="1"/>
              <a:t>	</a:t>
            </a:r>
            <a:r>
              <a:rPr lang="en-US" altLang="en-US" sz="1600" b="1">
                <a:latin typeface="Times New Roman" panose="02020603050405020304" pitchFamily="18" charset="0"/>
                <a:cs typeface="Times New Roman" panose="02020603050405020304" pitchFamily="18" charset="0"/>
              </a:rPr>
              <a:t>TR</a:t>
            </a:r>
            <a:r>
              <a:rPr lang="vi-VN" altLang="en-US" sz="1600" b="1">
                <a:latin typeface="Times New Roman" panose="02020603050405020304" pitchFamily="18" charset="0"/>
                <a:cs typeface="Times New Roman" panose="02020603050405020304" pitchFamily="18" charset="0"/>
              </a:rPr>
              <a:t>Ư</a:t>
            </a:r>
            <a:r>
              <a:rPr lang="en-US" altLang="en-US" sz="1600" b="1">
                <a:latin typeface="Times New Roman" panose="02020603050405020304" pitchFamily="18" charset="0"/>
                <a:cs typeface="Times New Roman" panose="02020603050405020304" pitchFamily="18" charset="0"/>
              </a:rPr>
              <a:t>ỜNG ĐẠI HỌC CÔNG NGHIỆP TP HCM</a:t>
            </a:r>
          </a:p>
          <a:p>
            <a:pPr marL="0" indent="0">
              <a:buNone/>
            </a:pPr>
            <a:r>
              <a:rPr lang="en-US" altLang="en-US" sz="1600" b="1">
                <a:latin typeface="Times New Roman" panose="02020603050405020304" pitchFamily="18" charset="0"/>
                <a:cs typeface="Times New Roman" panose="02020603050405020304" pitchFamily="18" charset="0"/>
              </a:rPr>
              <a:t>	           KHOA CÔNG NGHỆ THÔNG TIN</a:t>
            </a:r>
          </a:p>
        </p:txBody>
      </p:sp>
      <p:sp>
        <p:nvSpPr>
          <p:cNvPr id="28" name="Rectangle 6"/>
          <p:cNvSpPr txBox="1">
            <a:spLocks noChangeArrowheads="1"/>
          </p:cNvSpPr>
          <p:nvPr/>
        </p:nvSpPr>
        <p:spPr bwMode="auto">
          <a:xfrm>
            <a:off x="1772017" y="932582"/>
            <a:ext cx="7772400" cy="520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lstStyle>
            <a:lvl1pPr algn="ctr" rtl="0" eaLnBrk="1" fontAlgn="base" hangingPunct="1">
              <a:spcBef>
                <a:spcPct val="0"/>
              </a:spcBef>
              <a:spcAft>
                <a:spcPct val="0"/>
              </a:spcAft>
              <a:defRPr sz="4000" b="1" smtClean="0">
                <a:solidFill>
                  <a:schemeClr val="tx2"/>
                </a:solidFill>
                <a:latin typeface="Trebuchet MS" panose="020B0603020202020204" pitchFamily="34" charset="0"/>
                <a:ea typeface="+mj-ea"/>
                <a:cs typeface="+mj-cs"/>
              </a:defRPr>
            </a:lvl1pPr>
            <a:lvl2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2pPr>
            <a:lvl3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3pPr>
            <a:lvl4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4pPr>
            <a:lvl5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5pPr>
            <a:lvl6pPr marL="4572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6pPr>
            <a:lvl7pPr marL="9144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7pPr>
            <a:lvl8pPr marL="13716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8pPr>
            <a:lvl9pPr marL="18288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9pPr>
          </a:lstStyle>
          <a:p>
            <a:r>
              <a:rPr lang="en-US" altLang="en-US" sz="2800" b="0" kern="0" dirty="0">
                <a:latin typeface="Times New Roman" panose="02020603050405020304" pitchFamily="18" charset="0"/>
                <a:cs typeface="Times New Roman" panose="02020603050405020304" pitchFamily="18" charset="0"/>
              </a:rPr>
              <a:t> </a:t>
            </a:r>
            <a:r>
              <a:rPr lang="en-US" altLang="en-US" sz="2400" b="0" kern="0" dirty="0">
                <a:solidFill>
                  <a:srgbClr val="0070C0"/>
                </a:solidFill>
                <a:latin typeface="Times New Roman" panose="02020603050405020304" pitchFamily="18" charset="0"/>
                <a:cs typeface="Times New Roman" panose="02020603050405020304" pitchFamily="18" charset="0"/>
              </a:rPr>
              <a:t>KHÓA LUẬN TỐT NGHIỆP</a:t>
            </a:r>
            <a:endParaRPr lang="en-US" altLang="en-US" sz="2400" kern="0" dirty="0">
              <a:solidFill>
                <a:srgbClr val="0070C0"/>
              </a:solidFill>
              <a:latin typeface="Times New Roman" panose="02020603050405020304" pitchFamily="18" charset="0"/>
              <a:cs typeface="Times New Roman" panose="02020603050405020304" pitchFamily="18" charset="0"/>
            </a:endParaRPr>
          </a:p>
        </p:txBody>
      </p:sp>
      <p:sp>
        <p:nvSpPr>
          <p:cNvPr id="31" name="文本框 11"/>
          <p:cNvSpPr txBox="1"/>
          <p:nvPr/>
        </p:nvSpPr>
        <p:spPr>
          <a:xfrm>
            <a:off x="1032816" y="4398389"/>
            <a:ext cx="6462620" cy="1015663"/>
          </a:xfrm>
          <a:prstGeom prst="rect">
            <a:avLst/>
          </a:prstGeom>
          <a:noFill/>
        </p:spPr>
        <p:txBody>
          <a:bodyPr wrap="square" rtlCol="0">
            <a:spAutoFit/>
            <a:scene3d>
              <a:camera prst="orthographicFront"/>
              <a:lightRig rig="threePt" dir="t"/>
            </a:scene3d>
            <a:sp3d contourW="12700"/>
          </a:bodyPr>
          <a:lstStyle/>
          <a:p>
            <a:r>
              <a:rPr lang="en-US" altLang="zh-CN" sz="2000" b="1" dirty="0">
                <a:solidFill>
                  <a:schemeClr val="tx2">
                    <a:lumMod val="50000"/>
                  </a:schemeClr>
                </a:solidFill>
                <a:latin typeface="Calibri" panose="020F0502020204030204" pitchFamily="34" charset="0"/>
                <a:ea typeface="+mj-ea"/>
              </a:rPr>
              <a:t>Thành </a:t>
            </a:r>
            <a:r>
              <a:rPr lang="en-US" altLang="zh-CN" sz="2000" b="1" dirty="0" err="1">
                <a:solidFill>
                  <a:schemeClr val="tx2">
                    <a:lumMod val="50000"/>
                  </a:schemeClr>
                </a:solidFill>
                <a:latin typeface="Calibri" panose="020F0502020204030204" pitchFamily="34" charset="0"/>
                <a:ea typeface="+mj-ea"/>
              </a:rPr>
              <a:t>viên</a:t>
            </a:r>
            <a:r>
              <a:rPr lang="en-US" altLang="zh-CN" sz="2000" b="1" dirty="0">
                <a:solidFill>
                  <a:schemeClr val="tx2">
                    <a:lumMod val="50000"/>
                  </a:schemeClr>
                </a:solidFill>
                <a:latin typeface="Calibri" panose="020F0502020204030204" pitchFamily="34" charset="0"/>
                <a:ea typeface="+mj-ea"/>
              </a:rPr>
              <a:t> </a:t>
            </a:r>
            <a:r>
              <a:rPr lang="en-US" altLang="zh-CN" sz="2000" b="1" dirty="0" err="1">
                <a:solidFill>
                  <a:schemeClr val="tx2">
                    <a:lumMod val="50000"/>
                  </a:schemeClr>
                </a:solidFill>
                <a:latin typeface="Calibri" panose="020F0502020204030204" pitchFamily="34" charset="0"/>
                <a:ea typeface="+mj-ea"/>
              </a:rPr>
              <a:t>nhóm</a:t>
            </a:r>
            <a:r>
              <a:rPr lang="en-US" altLang="zh-CN" sz="2000" b="1" dirty="0">
                <a:solidFill>
                  <a:schemeClr val="tx2">
                    <a:lumMod val="50000"/>
                  </a:schemeClr>
                </a:solidFill>
                <a:latin typeface="Calibri" panose="020F0502020204030204" pitchFamily="34" charset="0"/>
                <a:ea typeface="+mj-ea"/>
              </a:rPr>
              <a:t> 1:</a:t>
            </a:r>
          </a:p>
          <a:p>
            <a:r>
              <a:rPr lang="en-US" altLang="zh-CN" sz="2000" b="1">
                <a:solidFill>
                  <a:schemeClr val="tx2">
                    <a:lumMod val="50000"/>
                  </a:schemeClr>
                </a:solidFill>
                <a:latin typeface="Calibri" panose="020F0502020204030204" pitchFamily="34" charset="0"/>
                <a:ea typeface="+mj-ea"/>
              </a:rPr>
              <a:t>	 </a:t>
            </a:r>
            <a:r>
              <a:rPr lang="en-US" altLang="zh-CN" sz="2000" b="1" dirty="0">
                <a:solidFill>
                  <a:schemeClr val="tx2">
                    <a:lumMod val="50000"/>
                  </a:schemeClr>
                </a:solidFill>
                <a:latin typeface="Calibri" panose="020F0502020204030204" pitchFamily="34" charset="0"/>
                <a:ea typeface="+mj-ea"/>
              </a:rPr>
              <a:t>Tr</a:t>
            </a:r>
            <a:r>
              <a:rPr lang="vi-VN" altLang="zh-CN" sz="2000" b="1" dirty="0">
                <a:solidFill>
                  <a:schemeClr val="tx2">
                    <a:lumMod val="50000"/>
                  </a:schemeClr>
                </a:solidFill>
                <a:latin typeface="Calibri" panose="020F0502020204030204" pitchFamily="34" charset="0"/>
                <a:ea typeface="+mj-ea"/>
              </a:rPr>
              <a:t>ư</a:t>
            </a:r>
            <a:r>
              <a:rPr lang="en-US" altLang="zh-CN" sz="2000" b="1" dirty="0" err="1">
                <a:solidFill>
                  <a:schemeClr val="tx2">
                    <a:lumMod val="50000"/>
                  </a:schemeClr>
                </a:solidFill>
                <a:latin typeface="Calibri" panose="020F0502020204030204" pitchFamily="34" charset="0"/>
                <a:ea typeface="+mj-ea"/>
              </a:rPr>
              <a:t>ơng</a:t>
            </a:r>
            <a:r>
              <a:rPr lang="en-US" altLang="zh-CN" sz="2000" b="1" dirty="0">
                <a:solidFill>
                  <a:schemeClr val="tx2">
                    <a:lumMod val="50000"/>
                  </a:schemeClr>
                </a:solidFill>
                <a:latin typeface="Calibri" panose="020F0502020204030204" pitchFamily="34" charset="0"/>
                <a:ea typeface="+mj-ea"/>
              </a:rPr>
              <a:t> Quốc Đức Thành              16020131 </a:t>
            </a:r>
            <a:r>
              <a:rPr lang="en-US" altLang="zh-CN" sz="2000" b="1">
                <a:solidFill>
                  <a:schemeClr val="tx2">
                    <a:lumMod val="50000"/>
                  </a:schemeClr>
                </a:solidFill>
                <a:latin typeface="Calibri" panose="020F0502020204030204" pitchFamily="34" charset="0"/>
                <a:ea typeface="+mj-ea"/>
              </a:rPr>
              <a:t>	</a:t>
            </a:r>
            <a:r>
              <a:rPr lang="en-US" altLang="zh-CN" sz="2000" b="1" dirty="0">
                <a:solidFill>
                  <a:schemeClr val="tx2">
                    <a:lumMod val="50000"/>
                  </a:schemeClr>
                </a:solidFill>
                <a:latin typeface="Calibri" panose="020F0502020204030204" pitchFamily="34" charset="0"/>
                <a:ea typeface="+mj-ea"/>
              </a:rPr>
              <a:t>	</a:t>
            </a:r>
          </a:p>
        </p:txBody>
      </p:sp>
      <p:sp>
        <p:nvSpPr>
          <p:cNvPr id="16" name="Text Box 490"/>
          <p:cNvSpPr txBox="1">
            <a:spLocks noChangeArrowheads="1"/>
          </p:cNvSpPr>
          <p:nvPr/>
        </p:nvSpPr>
        <p:spPr bwMode="auto">
          <a:xfrm>
            <a:off x="1536980" y="1718750"/>
            <a:ext cx="8894282" cy="816746"/>
          </a:xfrm>
          <a:prstGeom prst="rect">
            <a:avLst/>
          </a:prstGeom>
          <a:solidFill>
            <a:srgbClr val="FFFFFF"/>
          </a:solidFill>
          <a:ln>
            <a:noFill/>
          </a:ln>
          <a:extLst>
            <a:ext uri="{91240B29-F687-4F45-9708-019B960494DF}">
              <a14:hiddenLine xmlns:a14="http://schemas.microsoft.com/office/drawing/2010/main" w="6350">
                <a:solidFill>
                  <a:schemeClr val="tx1">
                    <a:lumMod val="95000"/>
                    <a:lumOff val="5000"/>
                  </a:schemeClr>
                </a:solidFill>
                <a:miter lim="800000"/>
                <a:headEnd/>
                <a:tailEnd/>
              </a14:hiddenLine>
            </a:ext>
          </a:extLst>
        </p:spPr>
        <p:txBody>
          <a:bodyPr rot="0" vert="horz" wrap="square" lIns="3600" tIns="3600" rIns="3600" bIns="3600" anchor="t" anchorCtr="0" upright="1">
            <a:noAutofit/>
          </a:bodyPr>
          <a:lstStyle/>
          <a:p>
            <a:pPr marL="0" marR="0" algn="ctr">
              <a:spcBef>
                <a:spcPts val="0"/>
              </a:spcBef>
              <a:spcAft>
                <a:spcPts val="0"/>
              </a:spcAft>
            </a:pPr>
            <a:r>
              <a:rPr lang="en-US" sz="3000" b="1" cap="all" dirty="0" err="1">
                <a:solidFill>
                  <a:srgbClr val="FF0000"/>
                </a:solidFill>
                <a:effectLst/>
                <a:latin typeface="Times New Roman" panose="02020603050405020304" pitchFamily="18" charset="0"/>
                <a:ea typeface="Times New Roman" panose="02020603050405020304" pitchFamily="18" charset="0"/>
              </a:rPr>
              <a:t>Xây</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dựng</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ứng</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dụng</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giúp</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đặt</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món</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ăn</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trên</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thiết</a:t>
            </a:r>
            <a:r>
              <a:rPr lang="en-US" sz="3000" b="1" cap="all" dirty="0">
                <a:solidFill>
                  <a:srgbClr val="FF0000"/>
                </a:solidFill>
                <a:effectLst/>
                <a:latin typeface="Times New Roman" panose="02020603050405020304" pitchFamily="18" charset="0"/>
                <a:ea typeface="Times New Roman" panose="02020603050405020304" pitchFamily="18" charset="0"/>
              </a:rPr>
              <a:t> </a:t>
            </a:r>
            <a:r>
              <a:rPr lang="en-US" sz="3000" b="1" cap="all" dirty="0" err="1">
                <a:solidFill>
                  <a:srgbClr val="FF0000"/>
                </a:solidFill>
                <a:effectLst/>
                <a:latin typeface="Times New Roman" panose="02020603050405020304" pitchFamily="18" charset="0"/>
                <a:ea typeface="Times New Roman" panose="02020603050405020304" pitchFamily="18" charset="0"/>
              </a:rPr>
              <a:t>bị</a:t>
            </a:r>
            <a:r>
              <a:rPr lang="en-US" sz="3000" b="1" cap="all" dirty="0">
                <a:solidFill>
                  <a:srgbClr val="FF0000"/>
                </a:solidFill>
                <a:effectLst/>
                <a:latin typeface="Times New Roman" panose="02020603050405020304" pitchFamily="18" charset="0"/>
                <a:ea typeface="Times New Roman" panose="02020603050405020304" pitchFamily="18" charset="0"/>
              </a:rPr>
              <a:t> di </a:t>
            </a:r>
            <a:r>
              <a:rPr lang="en-US" sz="3000" b="1" cap="all" dirty="0" err="1">
                <a:solidFill>
                  <a:srgbClr val="FF0000"/>
                </a:solidFill>
                <a:effectLst/>
                <a:latin typeface="Times New Roman" panose="02020603050405020304" pitchFamily="18" charset="0"/>
                <a:ea typeface="Times New Roman" panose="02020603050405020304" pitchFamily="18" charset="0"/>
              </a:rPr>
              <a:t>động</a:t>
            </a:r>
            <a:endParaRPr lang="en-US" sz="3000" b="1" dirty="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1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black">
          <a:xfrm>
            <a:off x="1972003" y="948998"/>
            <a:ext cx="69984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p>
            <a:pPr>
              <a:spcBef>
                <a:spcPct val="50000"/>
              </a:spcBef>
              <a:buClr>
                <a:srgbClr val="1F3F5F"/>
              </a:buClr>
            </a:pPr>
            <a:r>
              <a:rPr lang="en-US" altLang="en-US" sz="2000" dirty="0">
                <a:solidFill>
                  <a:srgbClr val="000000"/>
                </a:solidFill>
                <a:highlight>
                  <a:srgbClr val="FFFF00"/>
                </a:highlight>
              </a:rPr>
              <a:t>a. Use case </a:t>
            </a:r>
            <a:r>
              <a:rPr lang="en-US" altLang="en-US" sz="2000" dirty="0" err="1">
                <a:solidFill>
                  <a:srgbClr val="000000"/>
                </a:solidFill>
                <a:highlight>
                  <a:srgbClr val="FFFF00"/>
                </a:highlight>
              </a:rPr>
              <a:t>đặt</a:t>
            </a:r>
            <a:r>
              <a:rPr lang="en-US" altLang="en-US" sz="2000" dirty="0">
                <a:solidFill>
                  <a:srgbClr val="000000"/>
                </a:solidFill>
                <a:highlight>
                  <a:srgbClr val="FFFF00"/>
                </a:highlight>
              </a:rPr>
              <a:t> </a:t>
            </a:r>
            <a:r>
              <a:rPr lang="en-US" altLang="en-US" sz="2000" dirty="0" err="1">
                <a:solidFill>
                  <a:srgbClr val="000000"/>
                </a:solidFill>
                <a:highlight>
                  <a:srgbClr val="FFFF00"/>
                </a:highlight>
              </a:rPr>
              <a:t>món</a:t>
            </a:r>
            <a:r>
              <a:rPr lang="en-US" altLang="en-US" sz="2000" dirty="0">
                <a:solidFill>
                  <a:srgbClr val="000000"/>
                </a:solidFill>
                <a:highlight>
                  <a:srgbClr val="FFFF00"/>
                </a:highlight>
              </a:rPr>
              <a:t> </a:t>
            </a:r>
            <a:r>
              <a:rPr lang="en-US" altLang="en-US" sz="2000" dirty="0" err="1">
                <a:solidFill>
                  <a:srgbClr val="000000"/>
                </a:solidFill>
                <a:highlight>
                  <a:srgbClr val="FFFF00"/>
                </a:highlight>
              </a:rPr>
              <a:t>ăn</a:t>
            </a:r>
            <a:endParaRPr lang="en-US" altLang="en-US" sz="2000" dirty="0">
              <a:solidFill>
                <a:schemeClr val="accent1">
                  <a:lumMod val="75000"/>
                </a:schemeClr>
              </a:solidFill>
              <a:highlight>
                <a:srgbClr val="FFFF00"/>
              </a:highlight>
            </a:endParaRPr>
          </a:p>
        </p:txBody>
      </p:sp>
      <p:grpSp>
        <p:nvGrpSpPr>
          <p:cNvPr id="8" name="组合 53"/>
          <p:cNvGrpSpPr/>
          <p:nvPr/>
        </p:nvGrpSpPr>
        <p:grpSpPr>
          <a:xfrm>
            <a:off x="1290468" y="128285"/>
            <a:ext cx="5061857" cy="883416"/>
            <a:chOff x="6096000" y="2061026"/>
            <a:chExt cx="5061857" cy="883416"/>
          </a:xfrm>
        </p:grpSpPr>
        <p:sp>
          <p:nvSpPr>
            <p:cNvPr id="9" name="文本框 54"/>
            <p:cNvSpPr txBox="1"/>
            <p:nvPr/>
          </p:nvSpPr>
          <p:spPr>
            <a:xfrm>
              <a:off x="6096000" y="2061026"/>
              <a:ext cx="1433406" cy="400110"/>
            </a:xfrm>
            <a:prstGeom prst="rect">
              <a:avLst/>
            </a:prstGeom>
            <a:noFill/>
          </p:spPr>
          <p:txBody>
            <a:bodyPr wrap="none" rtlCol="0">
              <a:spAutoFit/>
              <a:scene3d>
                <a:camera prst="orthographicFront"/>
                <a:lightRig rig="threePt" dir="t"/>
              </a:scene3d>
              <a:sp3d contourW="12700"/>
            </a:bodyPr>
            <a:lstStyle/>
            <a:p>
              <a:r>
                <a:rPr lang="en-US" altLang="zh-CN" sz="2000" b="1" dirty="0">
                  <a:solidFill>
                    <a:schemeClr val="accent2"/>
                  </a:solidFill>
                  <a:latin typeface="Calibri" panose="020F0502020204030204" pitchFamily="34" charset="0"/>
                </a:rPr>
                <a:t>2. </a:t>
              </a:r>
              <a:r>
                <a:rPr lang="en-US" altLang="zh-CN" sz="2000" b="1" dirty="0" err="1">
                  <a:solidFill>
                    <a:schemeClr val="accent2"/>
                  </a:solidFill>
                  <a:latin typeface="Calibri" panose="020F0502020204030204" pitchFamily="34" charset="0"/>
                </a:rPr>
                <a:t>Phân</a:t>
              </a:r>
              <a:r>
                <a:rPr lang="en-US" altLang="zh-CN" sz="2000" b="1" dirty="0">
                  <a:solidFill>
                    <a:schemeClr val="accent2"/>
                  </a:solidFill>
                  <a:latin typeface="Calibri" panose="020F0502020204030204" pitchFamily="34" charset="0"/>
                </a:rPr>
                <a:t> </a:t>
              </a:r>
              <a:r>
                <a:rPr lang="en-US" altLang="zh-CN" sz="2000" b="1" dirty="0" err="1">
                  <a:solidFill>
                    <a:schemeClr val="accent2"/>
                  </a:solidFill>
                  <a:latin typeface="Calibri" panose="020F0502020204030204" pitchFamily="34" charset="0"/>
                </a:rPr>
                <a:t>tích</a:t>
              </a:r>
              <a:endParaRPr lang="en-US" altLang="zh-CN" sz="2000" b="1" dirty="0">
                <a:solidFill>
                  <a:schemeClr val="accent2"/>
                </a:solidFill>
                <a:latin typeface="Calibri" panose="020F0502020204030204" pitchFamily="34" charset="0"/>
              </a:endParaRPr>
            </a:p>
          </p:txBody>
        </p:sp>
        <p:sp>
          <p:nvSpPr>
            <p:cNvPr id="10" name="文本框 55"/>
            <p:cNvSpPr txBox="1"/>
            <p:nvPr/>
          </p:nvSpPr>
          <p:spPr>
            <a:xfrm>
              <a:off x="6096000" y="2482777"/>
              <a:ext cx="5061857" cy="461665"/>
            </a:xfrm>
            <a:prstGeom prst="rect">
              <a:avLst/>
            </a:prstGeom>
            <a:noFill/>
          </p:spPr>
          <p:txBody>
            <a:bodyPr wrap="square" rtlCol="0">
              <a:spAutoFit/>
              <a:scene3d>
                <a:camera prst="orthographicFront"/>
                <a:lightRig rig="threePt" dir="t"/>
              </a:scene3d>
              <a:sp3d contourW="12700"/>
            </a:bodyPr>
            <a:lstStyle/>
            <a:p>
              <a:r>
                <a:rPr lang="en-US" altLang="zh-CN" sz="2400" b="1" dirty="0" err="1">
                  <a:solidFill>
                    <a:srgbClr val="FF0000"/>
                  </a:solidFill>
                  <a:latin typeface="Calibri" panose="020F0502020204030204" pitchFamily="34" charset="0"/>
                </a:rPr>
                <a:t>Đặc</a:t>
              </a:r>
              <a:r>
                <a:rPr lang="en-US" altLang="zh-CN" sz="2400" b="1" dirty="0">
                  <a:solidFill>
                    <a:srgbClr val="FF0000"/>
                  </a:solidFill>
                  <a:latin typeface="Calibri" panose="020F0502020204030204" pitchFamily="34" charset="0"/>
                </a:rPr>
                <a:t> </a:t>
              </a:r>
              <a:r>
                <a:rPr lang="en-US" altLang="zh-CN" sz="2400" b="1" dirty="0" err="1">
                  <a:solidFill>
                    <a:srgbClr val="FF0000"/>
                  </a:solidFill>
                  <a:latin typeface="Calibri" panose="020F0502020204030204" pitchFamily="34" charset="0"/>
                </a:rPr>
                <a:t>tả</a:t>
              </a:r>
              <a:r>
                <a:rPr lang="en-US" altLang="zh-CN" sz="2400" b="1" dirty="0">
                  <a:solidFill>
                    <a:srgbClr val="FF0000"/>
                  </a:solidFill>
                  <a:latin typeface="Calibri" panose="020F0502020204030204" pitchFamily="34" charset="0"/>
                </a:rPr>
                <a:t> use case – Activity - Sequence</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6501D-A288-4EB0-9942-3DE75ED30435}"/>
              </a:ext>
            </a:extLst>
          </p:cNvPr>
          <p:cNvSpPr>
            <a:spLocks noGrp="1"/>
          </p:cNvSpPr>
          <p:nvPr>
            <p:ph type="title"/>
          </p:nvPr>
        </p:nvSpPr>
        <p:spPr/>
        <p:txBody>
          <a:bodyPr/>
          <a:lstStyle/>
          <a:p>
            <a:endParaRPr lang="en-US" sz="3000"/>
          </a:p>
        </p:txBody>
      </p:sp>
      <p:sp>
        <p:nvSpPr>
          <p:cNvPr id="3" name="Content Placeholder 2">
            <a:extLst>
              <a:ext uri="{FF2B5EF4-FFF2-40B4-BE49-F238E27FC236}">
                <a16:creationId xmlns:a16="http://schemas.microsoft.com/office/drawing/2014/main" id="{99D18A50-2457-46FB-81FB-FA75E11120DE}"/>
              </a:ext>
            </a:extLst>
          </p:cNvPr>
          <p:cNvSpPr>
            <a:spLocks noGrp="1"/>
          </p:cNvSpPr>
          <p:nvPr>
            <p:ph idx="1"/>
          </p:nvPr>
        </p:nvSpPr>
        <p:spPr/>
        <p:txBody>
          <a:bodyPr/>
          <a:lstStyle/>
          <a:p>
            <a:endParaRPr lang="en-US" sz="3000"/>
          </a:p>
        </p:txBody>
      </p:sp>
      <p:graphicFrame>
        <p:nvGraphicFramePr>
          <p:cNvPr id="4" name="Table 3">
            <a:extLst>
              <a:ext uri="{FF2B5EF4-FFF2-40B4-BE49-F238E27FC236}">
                <a16:creationId xmlns:a16="http://schemas.microsoft.com/office/drawing/2014/main" id="{359CF8F2-9F21-4944-9E90-BDA51F68CA32}"/>
              </a:ext>
            </a:extLst>
          </p:cNvPr>
          <p:cNvGraphicFramePr>
            <a:graphicFrameLocks noGrp="1"/>
          </p:cNvGraphicFramePr>
          <p:nvPr>
            <p:extLst>
              <p:ext uri="{D42A27DB-BD31-4B8C-83A1-F6EECF244321}">
                <p14:modId xmlns:p14="http://schemas.microsoft.com/office/powerpoint/2010/main" val="181512688"/>
              </p:ext>
            </p:extLst>
          </p:nvPr>
        </p:nvGraphicFramePr>
        <p:xfrm>
          <a:off x="408373" y="0"/>
          <a:ext cx="10591060" cy="7101249"/>
        </p:xfrm>
        <a:graphic>
          <a:graphicData uri="http://schemas.openxmlformats.org/drawingml/2006/table">
            <a:tbl>
              <a:tblPr firstRow="1" firstCol="1" bandRow="1">
                <a:tableStyleId>{5C22544A-7EE6-4342-B048-85BDC9FD1C3A}</a:tableStyleId>
              </a:tblPr>
              <a:tblGrid>
                <a:gridCol w="4101483">
                  <a:extLst>
                    <a:ext uri="{9D8B030D-6E8A-4147-A177-3AD203B41FA5}">
                      <a16:colId xmlns:a16="http://schemas.microsoft.com/office/drawing/2014/main" val="3686276748"/>
                    </a:ext>
                  </a:extLst>
                </a:gridCol>
                <a:gridCol w="6489577">
                  <a:extLst>
                    <a:ext uri="{9D8B030D-6E8A-4147-A177-3AD203B41FA5}">
                      <a16:colId xmlns:a16="http://schemas.microsoft.com/office/drawing/2014/main" val="3308285600"/>
                    </a:ext>
                  </a:extLst>
                </a:gridCol>
              </a:tblGrid>
              <a:tr h="301051">
                <a:tc>
                  <a:txBody>
                    <a:bodyPr/>
                    <a:lstStyle/>
                    <a:p>
                      <a:pPr marL="0" marR="0" algn="just">
                        <a:spcBef>
                          <a:spcPts val="0"/>
                        </a:spcBef>
                        <a:spcAft>
                          <a:spcPts val="0"/>
                        </a:spcAft>
                      </a:pPr>
                      <a:r>
                        <a:rPr lang="en-US" sz="1500">
                          <a:effectLst/>
                        </a:rPr>
                        <a:t>Mã usecase</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r>
                        <a:rPr lang="en-US" sz="1500">
                          <a:effectLst/>
                        </a:rPr>
                        <a:t>UC002</a:t>
                      </a:r>
                      <a:endParaRPr lang="en-US" sz="1500"/>
                    </a:p>
                  </a:txBody>
                  <a:tcPr marL="38596" marR="38596" marT="0" marB="0" anchor="ctr"/>
                </a:tc>
                <a:extLst>
                  <a:ext uri="{0D108BD9-81ED-4DB2-BD59-A6C34878D82A}">
                    <a16:rowId xmlns:a16="http://schemas.microsoft.com/office/drawing/2014/main" val="3594769430"/>
                  </a:ext>
                </a:extLst>
              </a:tr>
              <a:tr h="301051">
                <a:tc>
                  <a:txBody>
                    <a:bodyPr/>
                    <a:lstStyle/>
                    <a:p>
                      <a:pPr marL="0" marR="0" algn="just">
                        <a:spcBef>
                          <a:spcPts val="0"/>
                        </a:spcBef>
                        <a:spcAft>
                          <a:spcPts val="0"/>
                        </a:spcAft>
                      </a:pPr>
                      <a:r>
                        <a:rPr lang="en-US" sz="1500">
                          <a:effectLst/>
                        </a:rPr>
                        <a:t>Tác nhân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r>
                        <a:rPr lang="en-US" sz="1500">
                          <a:effectLst/>
                        </a:rPr>
                        <a:t>Nhân viên phục vụ, Quản lý</a:t>
                      </a:r>
                      <a:endParaRPr lang="en-US" sz="1500"/>
                    </a:p>
                  </a:txBody>
                  <a:tcPr marL="38596" marR="38596" marT="0" marB="0" anchor="ctr"/>
                </a:tc>
                <a:extLst>
                  <a:ext uri="{0D108BD9-81ED-4DB2-BD59-A6C34878D82A}">
                    <a16:rowId xmlns:a16="http://schemas.microsoft.com/office/drawing/2014/main" val="2917489654"/>
                  </a:ext>
                </a:extLst>
              </a:tr>
              <a:tr h="301051">
                <a:tc>
                  <a:txBody>
                    <a:bodyPr/>
                    <a:lstStyle/>
                    <a:p>
                      <a:pPr marL="0" marR="0" algn="just">
                        <a:spcBef>
                          <a:spcPts val="0"/>
                        </a:spcBef>
                        <a:spcAft>
                          <a:spcPts val="0"/>
                        </a:spcAft>
                      </a:pPr>
                      <a:r>
                        <a:rPr lang="en-US" sz="1500">
                          <a:effectLst/>
                        </a:rPr>
                        <a:t>Mô tả</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r>
                        <a:rPr lang="en-US" sz="1500">
                          <a:effectLst/>
                        </a:rPr>
                        <a:t>Nhân viên phục vụ thực hiện các chức năng tìm kiếm món ăn</a:t>
                      </a:r>
                      <a:endParaRPr lang="en-US" sz="1500"/>
                    </a:p>
                  </a:txBody>
                  <a:tcPr marL="38596" marR="38596" marT="0" marB="0" anchor="ctr"/>
                </a:tc>
                <a:extLst>
                  <a:ext uri="{0D108BD9-81ED-4DB2-BD59-A6C34878D82A}">
                    <a16:rowId xmlns:a16="http://schemas.microsoft.com/office/drawing/2014/main" val="263896211"/>
                  </a:ext>
                </a:extLst>
              </a:tr>
              <a:tr h="441900">
                <a:tc>
                  <a:txBody>
                    <a:bodyPr/>
                    <a:lstStyle/>
                    <a:p>
                      <a:pPr marL="0" marR="0" algn="just">
                        <a:spcBef>
                          <a:spcPts val="0"/>
                        </a:spcBef>
                        <a:spcAft>
                          <a:spcPts val="0"/>
                        </a:spcAft>
                      </a:pPr>
                      <a:r>
                        <a:rPr lang="en-US" sz="1500">
                          <a:effectLst/>
                        </a:rPr>
                        <a:t>Điều kiện trước</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Đã đăng nhập vào hệ thống.</a:t>
                      </a:r>
                    </a:p>
                    <a:p>
                      <a:pPr marL="0" marR="0" algn="just">
                        <a:spcBef>
                          <a:spcPts val="0"/>
                        </a:spcBef>
                        <a:spcAft>
                          <a:spcPts val="0"/>
                        </a:spcAft>
                      </a:pPr>
                      <a:r>
                        <a:rPr lang="en-US" sz="1500">
                          <a:effectLst/>
                        </a:rPr>
                        <a:t>Đã có món ăn trong thực đơn</a:t>
                      </a:r>
                      <a:endParaRPr lang="en-US" sz="1500"/>
                    </a:p>
                  </a:txBody>
                  <a:tcPr marL="38596" marR="38596" marT="0" marB="0" anchor="ctr"/>
                </a:tc>
                <a:extLst>
                  <a:ext uri="{0D108BD9-81ED-4DB2-BD59-A6C34878D82A}">
                    <a16:rowId xmlns:a16="http://schemas.microsoft.com/office/drawing/2014/main" val="147481638"/>
                  </a:ext>
                </a:extLst>
              </a:tr>
              <a:tr h="316439">
                <a:tc>
                  <a:txBody>
                    <a:bodyPr/>
                    <a:lstStyle/>
                    <a:p>
                      <a:pPr marL="0" marR="0" algn="just">
                        <a:spcBef>
                          <a:spcPts val="0"/>
                        </a:spcBef>
                        <a:spcAft>
                          <a:spcPts val="0"/>
                        </a:spcAft>
                      </a:pPr>
                      <a:r>
                        <a:rPr lang="en-US" sz="1500">
                          <a:effectLst/>
                        </a:rPr>
                        <a:t>Điều kiện sau</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r>
                        <a:rPr lang="en-US" sz="1500">
                          <a:effectLst/>
                        </a:rPr>
                        <a:t>Lưu hóa đơn vào hệ thống.</a:t>
                      </a:r>
                      <a:endParaRPr lang="en-US" sz="1500"/>
                    </a:p>
                  </a:txBody>
                  <a:tcPr marL="38596" marR="38596" marT="0" marB="0" anchor="ctr"/>
                </a:tc>
                <a:extLst>
                  <a:ext uri="{0D108BD9-81ED-4DB2-BD59-A6C34878D82A}">
                    <a16:rowId xmlns:a16="http://schemas.microsoft.com/office/drawing/2014/main" val="262996629"/>
                  </a:ext>
                </a:extLst>
              </a:tr>
              <a:tr h="301051">
                <a:tc gridSpan="2">
                  <a:txBody>
                    <a:bodyPr/>
                    <a:lstStyle/>
                    <a:p>
                      <a:pPr marL="0" marR="0" algn="ctr">
                        <a:spcBef>
                          <a:spcPts val="0"/>
                        </a:spcBef>
                        <a:spcAft>
                          <a:spcPts val="0"/>
                        </a:spcAft>
                      </a:pPr>
                      <a:r>
                        <a:rPr lang="en-US" sz="1500">
                          <a:effectLst/>
                        </a:rPr>
                        <a:t>Luồng sự kiện chính</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hMerge="1">
                  <a:txBody>
                    <a:bodyPr/>
                    <a:lstStyle/>
                    <a:p>
                      <a:pPr marL="0" marR="0" algn="just">
                        <a:spcBef>
                          <a:spcPts val="0"/>
                        </a:spcBef>
                        <a:spcAft>
                          <a:spcPts val="0"/>
                        </a:spcAft>
                      </a:pP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2405061908"/>
                  </a:ext>
                </a:extLst>
              </a:tr>
              <a:tr h="301051">
                <a:tc>
                  <a:txBody>
                    <a:bodyPr/>
                    <a:lstStyle/>
                    <a:p>
                      <a:pPr marL="0" marR="0" algn="ctr">
                        <a:spcBef>
                          <a:spcPts val="0"/>
                        </a:spcBef>
                        <a:spcAft>
                          <a:spcPts val="0"/>
                        </a:spcAft>
                      </a:pPr>
                      <a:r>
                        <a:rPr lang="en-US" sz="1500">
                          <a:effectLst/>
                        </a:rPr>
                        <a:t>Tác nhân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ctr">
                        <a:spcBef>
                          <a:spcPts val="0"/>
                        </a:spcBef>
                        <a:spcAft>
                          <a:spcPts val="0"/>
                        </a:spcAft>
                      </a:pPr>
                      <a:r>
                        <a:rPr lang="en-US" sz="1500">
                          <a:effectLst/>
                        </a:rPr>
                        <a:t>Hệ thống</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748438877"/>
                  </a:ext>
                </a:extLst>
              </a:tr>
              <a:tr h="330733">
                <a:tc>
                  <a:txBody>
                    <a:bodyPr/>
                    <a:lstStyle/>
                    <a:p>
                      <a:pPr marL="0" marR="0" algn="just">
                        <a:spcBef>
                          <a:spcPts val="0"/>
                        </a:spcBef>
                        <a:spcAft>
                          <a:spcPts val="0"/>
                        </a:spcAft>
                      </a:pPr>
                      <a:r>
                        <a:rPr lang="en-US" sz="1500">
                          <a:effectLst/>
                        </a:rPr>
                        <a:t>1. Chọn chức năng đặt món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013527949"/>
                  </a:ext>
                </a:extLst>
              </a:tr>
              <a:tr h="301051">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2.Hiển thị giao diện đặt món.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885745844"/>
                  </a:ext>
                </a:extLst>
              </a:tr>
              <a:tr h="301051">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3.Hệ thống lấy thực đơn trong cơ sở dữ liêu</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1482408040"/>
                  </a:ext>
                </a:extLst>
              </a:tr>
              <a:tr h="301051">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4.Hệ thống hiển thị danh sách món ăn trong thực đơn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822907364"/>
                  </a:ext>
                </a:extLst>
              </a:tr>
              <a:tr h="826834">
                <a:tc>
                  <a:txBody>
                    <a:bodyPr/>
                    <a:lstStyle/>
                    <a:p>
                      <a:pPr marL="0" marR="0" algn="just">
                        <a:spcBef>
                          <a:spcPts val="0"/>
                        </a:spcBef>
                        <a:spcAft>
                          <a:spcPts val="0"/>
                        </a:spcAft>
                      </a:pPr>
                      <a:r>
                        <a:rPr lang="en-US" sz="1500">
                          <a:effectLst/>
                        </a:rPr>
                        <a:t>5.Nhập thông tin: “Số bàn”, “Số người”, “Số lượng”, chọn món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969008440"/>
                  </a:ext>
                </a:extLst>
              </a:tr>
              <a:tr h="330733">
                <a:tc>
                  <a:txBody>
                    <a:bodyPr/>
                    <a:lstStyle/>
                    <a:p>
                      <a:pPr marL="0" marR="0" algn="just">
                        <a:spcBef>
                          <a:spcPts val="0"/>
                        </a:spcBef>
                        <a:spcAft>
                          <a:spcPts val="0"/>
                        </a:spcAft>
                      </a:pPr>
                      <a:r>
                        <a:rPr lang="en-US" sz="1500">
                          <a:effectLst/>
                        </a:rPr>
                        <a:t>6.Chọn”xác nhận”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1008386684"/>
                  </a:ext>
                </a:extLst>
              </a:tr>
              <a:tr h="220950">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7.Hệ thống kiểm tra thông tin nhập vào</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951631524"/>
                  </a:ext>
                </a:extLst>
              </a:tr>
              <a:tr h="220950">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8.Hệ thống lấy món ăn trong cơ sở dữ liệu lưu vào hóa đơn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2806633609"/>
                  </a:ext>
                </a:extLst>
              </a:tr>
              <a:tr h="220950">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9.Hệ thống thông báo thành công, chuyển xuống nhà bếp</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1194563207"/>
                  </a:ext>
                </a:extLst>
              </a:tr>
              <a:tr h="301051">
                <a:tc gridSpan="2">
                  <a:txBody>
                    <a:bodyPr/>
                    <a:lstStyle/>
                    <a:p>
                      <a:pPr marL="0" marR="0" algn="ctr">
                        <a:spcBef>
                          <a:spcPts val="0"/>
                        </a:spcBef>
                        <a:spcAft>
                          <a:spcPts val="0"/>
                        </a:spcAft>
                      </a:pPr>
                      <a:r>
                        <a:rPr lang="en-US" sz="1500">
                          <a:effectLst/>
                        </a:rPr>
                        <a:t>Luồng sự kiện phụ</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hMerge="1">
                  <a:txBody>
                    <a:bodyPr/>
                    <a:lstStyle/>
                    <a:p>
                      <a:pPr marL="0" marR="0" algn="just">
                        <a:spcBef>
                          <a:spcPts val="0"/>
                        </a:spcBef>
                        <a:spcAft>
                          <a:spcPts val="0"/>
                        </a:spcAft>
                      </a:pP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892958413"/>
                  </a:ext>
                </a:extLst>
              </a:tr>
              <a:tr h="301051">
                <a:tc>
                  <a:txBody>
                    <a:bodyPr/>
                    <a:lstStyle/>
                    <a:p>
                      <a:pPr marL="0" marR="0" algn="ctr">
                        <a:spcBef>
                          <a:spcPts val="0"/>
                        </a:spcBef>
                        <a:spcAft>
                          <a:spcPts val="0"/>
                        </a:spcAft>
                      </a:pPr>
                      <a:r>
                        <a:rPr lang="en-US" sz="1500">
                          <a:effectLst/>
                        </a:rPr>
                        <a:t>Tác nhân</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ctr">
                        <a:spcBef>
                          <a:spcPts val="0"/>
                        </a:spcBef>
                        <a:spcAft>
                          <a:spcPts val="0"/>
                        </a:spcAft>
                      </a:pPr>
                      <a:r>
                        <a:rPr lang="en-US" sz="1500">
                          <a:effectLst/>
                        </a:rPr>
                        <a:t>Hệ thống</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513820910"/>
                  </a:ext>
                </a:extLst>
              </a:tr>
              <a:tr h="441900">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3.1 Nếu không có món ăn thông báo không có món ăn</a:t>
                      </a:r>
                    </a:p>
                    <a:p>
                      <a:pPr marL="0" marR="0" algn="just">
                        <a:spcBef>
                          <a:spcPts val="0"/>
                        </a:spcBef>
                        <a:spcAft>
                          <a:spcPts val="0"/>
                        </a:spcAft>
                      </a:pPr>
                      <a:r>
                        <a:rPr lang="en-US" sz="1500">
                          <a:effectLst/>
                        </a:rPr>
                        <a:t>3.2 nếu có món ăn chuyển đến bước 4</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773490460"/>
                  </a:ext>
                </a:extLst>
              </a:tr>
              <a:tr h="496100">
                <a:tc>
                  <a:txBody>
                    <a:bodyPr/>
                    <a:lstStyle/>
                    <a:p>
                      <a:pPr marL="0" marR="0" algn="just">
                        <a:spcBef>
                          <a:spcPts val="0"/>
                        </a:spcBef>
                        <a:spcAft>
                          <a:spcPts val="0"/>
                        </a:spcAft>
                      </a:pPr>
                      <a:r>
                        <a:rPr lang="en-US" sz="1500">
                          <a:effectLst/>
                        </a:rPr>
                        <a:t> </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tc>
                  <a:txBody>
                    <a:bodyPr/>
                    <a:lstStyle/>
                    <a:p>
                      <a:pPr marL="0" marR="0" algn="just">
                        <a:spcBef>
                          <a:spcPts val="0"/>
                        </a:spcBef>
                        <a:spcAft>
                          <a:spcPts val="0"/>
                        </a:spcAft>
                      </a:pPr>
                      <a:r>
                        <a:rPr lang="en-US" sz="1500">
                          <a:effectLst/>
                        </a:rPr>
                        <a:t>7.1 Nếu thông tin nhập sai thông báo thông tin nhập vào sai quay lại bước 5</a:t>
                      </a:r>
                    </a:p>
                    <a:p>
                      <a:pPr marL="0" marR="0" algn="just">
                        <a:spcBef>
                          <a:spcPts val="0"/>
                        </a:spcBef>
                        <a:spcAft>
                          <a:spcPts val="0"/>
                        </a:spcAft>
                      </a:pPr>
                      <a:r>
                        <a:rPr lang="en-US" sz="1500">
                          <a:effectLst/>
                        </a:rPr>
                        <a:t>7.2 Nếu thông tin nhập đúng tới bước 8</a:t>
                      </a:r>
                      <a:endParaRPr lang="en-US" sz="15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38596" marR="38596" marT="0" marB="0" anchor="ctr"/>
                </a:tc>
                <a:extLst>
                  <a:ext uri="{0D108BD9-81ED-4DB2-BD59-A6C34878D82A}">
                    <a16:rowId xmlns:a16="http://schemas.microsoft.com/office/drawing/2014/main" val="3928286993"/>
                  </a:ext>
                </a:extLst>
              </a:tr>
            </a:tbl>
          </a:graphicData>
        </a:graphic>
      </p:graphicFrame>
    </p:spTree>
    <p:extLst>
      <p:ext uri="{BB962C8B-B14F-4D97-AF65-F5344CB8AC3E}">
        <p14:creationId xmlns:p14="http://schemas.microsoft.com/office/powerpoint/2010/main" val="3982956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584756" y="134254"/>
            <a:ext cx="6529387" cy="272308"/>
          </a:xfrm>
        </p:spPr>
        <p:txBody>
          <a:bodyPr/>
          <a:lstStyle/>
          <a:p>
            <a:endParaRPr lang="en-US" altLang="en-US" sz="2400">
              <a:solidFill>
                <a:schemeClr val="bg1"/>
              </a:solidFill>
              <a:latin typeface="Times New Roman" panose="02020603050405020304" pitchFamily="18" charset="0"/>
              <a:cs typeface="Times New Roman" panose="02020603050405020304" pitchFamily="18" charset="0"/>
            </a:endParaRPr>
          </a:p>
        </p:txBody>
      </p:sp>
      <p:sp>
        <p:nvSpPr>
          <p:cNvPr id="7" name="Rectangle 3"/>
          <p:cNvSpPr>
            <a:spLocks noChangeArrowheads="1"/>
          </p:cNvSpPr>
          <p:nvPr/>
        </p:nvSpPr>
        <p:spPr bwMode="black">
          <a:xfrm>
            <a:off x="1116980" y="1155044"/>
            <a:ext cx="24340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p>
            <a:pPr>
              <a:spcBef>
                <a:spcPct val="50000"/>
              </a:spcBef>
              <a:buClr>
                <a:srgbClr val="1F3F5F"/>
              </a:buClr>
            </a:pPr>
            <a:r>
              <a:rPr lang="en-US" altLang="en-US" sz="2000">
                <a:solidFill>
                  <a:srgbClr val="000000"/>
                </a:solidFill>
                <a:highlight>
                  <a:srgbClr val="FFFF00"/>
                </a:highlight>
              </a:rPr>
              <a:t>Activity đặt món</a:t>
            </a:r>
            <a:endParaRPr lang="en-US" altLang="en-US" sz="2000" dirty="0">
              <a:solidFill>
                <a:schemeClr val="accent1">
                  <a:lumMod val="75000"/>
                </a:schemeClr>
              </a:solidFill>
              <a:highlight>
                <a:srgbClr val="FFFF00"/>
              </a:highlight>
            </a:endParaRPr>
          </a:p>
        </p:txBody>
      </p:sp>
      <p:grpSp>
        <p:nvGrpSpPr>
          <p:cNvPr id="10" name="组合 53"/>
          <p:cNvGrpSpPr/>
          <p:nvPr/>
        </p:nvGrpSpPr>
        <p:grpSpPr>
          <a:xfrm>
            <a:off x="624322" y="0"/>
            <a:ext cx="5061857" cy="883416"/>
            <a:chOff x="6096000" y="2061026"/>
            <a:chExt cx="5061857" cy="883416"/>
          </a:xfrm>
        </p:grpSpPr>
        <p:sp>
          <p:nvSpPr>
            <p:cNvPr id="11" name="文本框 54"/>
            <p:cNvSpPr txBox="1"/>
            <p:nvPr/>
          </p:nvSpPr>
          <p:spPr>
            <a:xfrm>
              <a:off x="6096000" y="2061026"/>
              <a:ext cx="1433406" cy="400110"/>
            </a:xfrm>
            <a:prstGeom prst="rect">
              <a:avLst/>
            </a:prstGeom>
            <a:noFill/>
          </p:spPr>
          <p:txBody>
            <a:bodyPr wrap="none" rtlCol="0">
              <a:spAutoFit/>
              <a:scene3d>
                <a:camera prst="orthographicFront"/>
                <a:lightRig rig="threePt" dir="t"/>
              </a:scene3d>
              <a:sp3d contourW="12700"/>
            </a:bodyPr>
            <a:lstStyle/>
            <a:p>
              <a:r>
                <a:rPr lang="en-US" altLang="zh-CN" sz="2000" b="1" dirty="0">
                  <a:solidFill>
                    <a:schemeClr val="accent2"/>
                  </a:solidFill>
                  <a:latin typeface="Calibri" panose="020F0502020204030204" pitchFamily="34" charset="0"/>
                </a:rPr>
                <a:t>2. </a:t>
              </a:r>
              <a:r>
                <a:rPr lang="en-US" altLang="zh-CN" sz="2000" b="1" dirty="0" err="1">
                  <a:solidFill>
                    <a:schemeClr val="accent2"/>
                  </a:solidFill>
                  <a:latin typeface="Calibri" panose="020F0502020204030204" pitchFamily="34" charset="0"/>
                </a:rPr>
                <a:t>Phân</a:t>
              </a:r>
              <a:r>
                <a:rPr lang="en-US" altLang="zh-CN" sz="2000" b="1" dirty="0">
                  <a:solidFill>
                    <a:schemeClr val="accent2"/>
                  </a:solidFill>
                  <a:latin typeface="Calibri" panose="020F0502020204030204" pitchFamily="34" charset="0"/>
                </a:rPr>
                <a:t> </a:t>
              </a:r>
              <a:r>
                <a:rPr lang="en-US" altLang="zh-CN" sz="2000" b="1" dirty="0" err="1">
                  <a:solidFill>
                    <a:schemeClr val="accent2"/>
                  </a:solidFill>
                  <a:latin typeface="Calibri" panose="020F0502020204030204" pitchFamily="34" charset="0"/>
                </a:rPr>
                <a:t>tích</a:t>
              </a:r>
              <a:endParaRPr lang="en-US" altLang="zh-CN" sz="2000" b="1" dirty="0">
                <a:solidFill>
                  <a:schemeClr val="accent2"/>
                </a:solidFill>
                <a:latin typeface="Calibri" panose="020F0502020204030204" pitchFamily="34" charset="0"/>
              </a:endParaRPr>
            </a:p>
          </p:txBody>
        </p:sp>
        <p:sp>
          <p:nvSpPr>
            <p:cNvPr id="12" name="文本框 55"/>
            <p:cNvSpPr txBox="1"/>
            <p:nvPr/>
          </p:nvSpPr>
          <p:spPr>
            <a:xfrm>
              <a:off x="6096000" y="2482777"/>
              <a:ext cx="5061857" cy="461665"/>
            </a:xfrm>
            <a:prstGeom prst="rect">
              <a:avLst/>
            </a:prstGeom>
            <a:noFill/>
          </p:spPr>
          <p:txBody>
            <a:bodyPr wrap="square" rtlCol="0">
              <a:spAutoFit/>
              <a:scene3d>
                <a:camera prst="orthographicFront"/>
                <a:lightRig rig="threePt" dir="t"/>
              </a:scene3d>
              <a:sp3d contourW="12700"/>
            </a:bodyPr>
            <a:lstStyle/>
            <a:p>
              <a:r>
                <a:rPr lang="en-US" altLang="zh-CN" sz="2400" b="1" dirty="0" err="1">
                  <a:solidFill>
                    <a:srgbClr val="FF0000"/>
                  </a:solidFill>
                  <a:latin typeface="Calibri" panose="020F0502020204030204" pitchFamily="34" charset="0"/>
                </a:rPr>
                <a:t>Đặc</a:t>
              </a:r>
              <a:r>
                <a:rPr lang="en-US" altLang="zh-CN" sz="2400" b="1" dirty="0">
                  <a:solidFill>
                    <a:srgbClr val="FF0000"/>
                  </a:solidFill>
                  <a:latin typeface="Calibri" panose="020F0502020204030204" pitchFamily="34" charset="0"/>
                </a:rPr>
                <a:t> </a:t>
              </a:r>
              <a:r>
                <a:rPr lang="en-US" altLang="zh-CN" sz="2400" b="1" dirty="0" err="1">
                  <a:solidFill>
                    <a:srgbClr val="FF0000"/>
                  </a:solidFill>
                  <a:latin typeface="Calibri" panose="020F0502020204030204" pitchFamily="34" charset="0"/>
                </a:rPr>
                <a:t>tả</a:t>
              </a:r>
              <a:r>
                <a:rPr lang="en-US" altLang="zh-CN" sz="2400" b="1" dirty="0">
                  <a:solidFill>
                    <a:srgbClr val="FF0000"/>
                  </a:solidFill>
                  <a:latin typeface="Calibri" panose="020F0502020204030204" pitchFamily="34" charset="0"/>
                </a:rPr>
                <a:t> use case – Activity - Sequence</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536B8C-7AD0-44F0-8BA1-9CBB0EE543D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99457" y="62145"/>
            <a:ext cx="8510368" cy="6795856"/>
          </a:xfrm>
          <a:prstGeom prst="rect">
            <a:avLst/>
          </a:prstGeom>
          <a:noFill/>
          <a:ln>
            <a:noFill/>
          </a:ln>
        </p:spPr>
      </p:pic>
    </p:spTree>
    <p:extLst>
      <p:ext uri="{BB962C8B-B14F-4D97-AF65-F5344CB8AC3E}">
        <p14:creationId xmlns:p14="http://schemas.microsoft.com/office/powerpoint/2010/main" val="797283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53"/>
          <p:cNvGrpSpPr/>
          <p:nvPr/>
        </p:nvGrpSpPr>
        <p:grpSpPr>
          <a:xfrm>
            <a:off x="988628" y="0"/>
            <a:ext cx="5274921" cy="780880"/>
            <a:chOff x="5589973" y="1897231"/>
            <a:chExt cx="5274921" cy="780880"/>
          </a:xfrm>
        </p:grpSpPr>
        <p:sp>
          <p:nvSpPr>
            <p:cNvPr id="12" name="文本框 54"/>
            <p:cNvSpPr txBox="1"/>
            <p:nvPr/>
          </p:nvSpPr>
          <p:spPr>
            <a:xfrm>
              <a:off x="5589973" y="1897231"/>
              <a:ext cx="1433406" cy="400110"/>
            </a:xfrm>
            <a:prstGeom prst="rect">
              <a:avLst/>
            </a:prstGeom>
            <a:noFill/>
          </p:spPr>
          <p:txBody>
            <a:bodyPr wrap="none" rtlCol="0">
              <a:spAutoFit/>
              <a:scene3d>
                <a:camera prst="orthographicFront"/>
                <a:lightRig rig="threePt" dir="t"/>
              </a:scene3d>
              <a:sp3d contourW="12700"/>
            </a:bodyPr>
            <a:lstStyle/>
            <a:p>
              <a:r>
                <a:rPr lang="en-US" altLang="zh-CN" sz="2000" b="1" dirty="0">
                  <a:solidFill>
                    <a:schemeClr val="accent2"/>
                  </a:solidFill>
                  <a:latin typeface="Calibri" panose="020F0502020204030204" pitchFamily="34" charset="0"/>
                </a:rPr>
                <a:t>2. </a:t>
              </a:r>
              <a:r>
                <a:rPr lang="en-US" altLang="zh-CN" sz="2000" b="1" dirty="0" err="1">
                  <a:solidFill>
                    <a:schemeClr val="accent2"/>
                  </a:solidFill>
                  <a:latin typeface="Calibri" panose="020F0502020204030204" pitchFamily="34" charset="0"/>
                </a:rPr>
                <a:t>Phân</a:t>
              </a:r>
              <a:r>
                <a:rPr lang="en-US" altLang="zh-CN" sz="2000" b="1" dirty="0">
                  <a:solidFill>
                    <a:schemeClr val="accent2"/>
                  </a:solidFill>
                  <a:latin typeface="Calibri" panose="020F0502020204030204" pitchFamily="34" charset="0"/>
                </a:rPr>
                <a:t> </a:t>
              </a:r>
              <a:r>
                <a:rPr lang="en-US" altLang="zh-CN" sz="2000" b="1" dirty="0" err="1">
                  <a:solidFill>
                    <a:schemeClr val="accent2"/>
                  </a:solidFill>
                  <a:latin typeface="Calibri" panose="020F0502020204030204" pitchFamily="34" charset="0"/>
                </a:rPr>
                <a:t>tích</a:t>
              </a:r>
              <a:endParaRPr lang="en-US" altLang="zh-CN" sz="2000" b="1" dirty="0">
                <a:solidFill>
                  <a:schemeClr val="accent2"/>
                </a:solidFill>
                <a:latin typeface="Calibri" panose="020F0502020204030204" pitchFamily="34" charset="0"/>
              </a:endParaRPr>
            </a:p>
          </p:txBody>
        </p:sp>
        <p:sp>
          <p:nvSpPr>
            <p:cNvPr id="13" name="文本框 55"/>
            <p:cNvSpPr txBox="1"/>
            <p:nvPr/>
          </p:nvSpPr>
          <p:spPr>
            <a:xfrm>
              <a:off x="5803037" y="2216446"/>
              <a:ext cx="5061857" cy="461665"/>
            </a:xfrm>
            <a:prstGeom prst="rect">
              <a:avLst/>
            </a:prstGeom>
            <a:noFill/>
          </p:spPr>
          <p:txBody>
            <a:bodyPr wrap="square" rtlCol="0">
              <a:spAutoFit/>
              <a:scene3d>
                <a:camera prst="orthographicFront"/>
                <a:lightRig rig="threePt" dir="t"/>
              </a:scene3d>
              <a:sp3d contourW="12700"/>
            </a:bodyPr>
            <a:lstStyle/>
            <a:p>
              <a:r>
                <a:rPr lang="en-US" altLang="zh-CN" sz="2400" b="1" dirty="0" err="1">
                  <a:solidFill>
                    <a:srgbClr val="FF0000"/>
                  </a:solidFill>
                  <a:latin typeface="Calibri" panose="020F0502020204030204" pitchFamily="34" charset="0"/>
                </a:rPr>
                <a:t>Đặc</a:t>
              </a:r>
              <a:r>
                <a:rPr lang="en-US" altLang="zh-CN" sz="2400" b="1" dirty="0">
                  <a:solidFill>
                    <a:srgbClr val="FF0000"/>
                  </a:solidFill>
                  <a:latin typeface="Calibri" panose="020F0502020204030204" pitchFamily="34" charset="0"/>
                </a:rPr>
                <a:t> </a:t>
              </a:r>
              <a:r>
                <a:rPr lang="en-US" altLang="zh-CN" sz="2400" b="1" dirty="0" err="1">
                  <a:solidFill>
                    <a:srgbClr val="FF0000"/>
                  </a:solidFill>
                  <a:latin typeface="Calibri" panose="020F0502020204030204" pitchFamily="34" charset="0"/>
                </a:rPr>
                <a:t>tả</a:t>
              </a:r>
              <a:r>
                <a:rPr lang="en-US" altLang="zh-CN" sz="2400" b="1" dirty="0">
                  <a:solidFill>
                    <a:srgbClr val="FF0000"/>
                  </a:solidFill>
                  <a:latin typeface="Calibri" panose="020F0502020204030204" pitchFamily="34" charset="0"/>
                </a:rPr>
                <a:t> use case – Activity - Sequence</a:t>
              </a:r>
            </a:p>
          </p:txBody>
        </p:sp>
      </p:grpSp>
      <p:sp>
        <p:nvSpPr>
          <p:cNvPr id="6" name="Rectangle 3">
            <a:extLst>
              <a:ext uri="{FF2B5EF4-FFF2-40B4-BE49-F238E27FC236}">
                <a16:creationId xmlns:a16="http://schemas.microsoft.com/office/drawing/2014/main" id="{EC37C575-B771-4537-98C6-C895D97DBAE3}"/>
              </a:ext>
            </a:extLst>
          </p:cNvPr>
          <p:cNvSpPr>
            <a:spLocks noChangeArrowheads="1"/>
          </p:cNvSpPr>
          <p:nvPr/>
        </p:nvSpPr>
        <p:spPr bwMode="black">
          <a:xfrm>
            <a:off x="1116980" y="1155044"/>
            <a:ext cx="2354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wrap="square">
            <a:spAutoFit/>
          </a:bodyPr>
          <a:lstStyle/>
          <a:p>
            <a:pPr>
              <a:spcBef>
                <a:spcPct val="50000"/>
              </a:spcBef>
              <a:buClr>
                <a:srgbClr val="1F3F5F"/>
              </a:buClr>
            </a:pPr>
            <a:r>
              <a:rPr lang="en-US" altLang="en-US" sz="2000">
                <a:solidFill>
                  <a:srgbClr val="000000"/>
                </a:solidFill>
                <a:highlight>
                  <a:srgbClr val="FFFF00"/>
                </a:highlight>
              </a:rPr>
              <a:t>Sequence đặt món</a:t>
            </a:r>
            <a:endParaRPr lang="en-US" altLang="en-US" sz="2000" dirty="0">
              <a:solidFill>
                <a:schemeClr val="accent1">
                  <a:lumMod val="75000"/>
                </a:schemeClr>
              </a:solidFill>
              <a:highlight>
                <a:srgbClr val="FFFF00"/>
              </a:highlight>
            </a:endParaRPr>
          </a:p>
        </p:txBody>
      </p:sp>
      <p:pic>
        <p:nvPicPr>
          <p:cNvPr id="3" name="Picture 2">
            <a:extLst>
              <a:ext uri="{FF2B5EF4-FFF2-40B4-BE49-F238E27FC236}">
                <a16:creationId xmlns:a16="http://schemas.microsoft.com/office/drawing/2014/main" id="{11C046C9-5511-4D6D-92A8-5C39FA366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346" y="1797754"/>
            <a:ext cx="8911793" cy="47410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4"/>
          <p:cNvSpPr txBox="1"/>
          <p:nvPr/>
        </p:nvSpPr>
        <p:spPr>
          <a:xfrm>
            <a:off x="1494655" y="163795"/>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sp>
        <p:nvSpPr>
          <p:cNvPr id="11" name="文本框 55"/>
          <p:cNvSpPr txBox="1"/>
          <p:nvPr/>
        </p:nvSpPr>
        <p:spPr>
          <a:xfrm>
            <a:off x="4534264" y="200299"/>
            <a:ext cx="5061857" cy="521970"/>
          </a:xfrm>
          <a:prstGeom prst="rect">
            <a:avLst/>
          </a:prstGeom>
          <a:noFill/>
        </p:spPr>
        <p:txBody>
          <a:bodyPr wrap="square" rtlCol="0">
            <a:spAutoFit/>
            <a:scene3d>
              <a:camera prst="orthographicFront"/>
              <a:lightRig rig="threePt" dir="t"/>
            </a:scene3d>
            <a:sp3d contourW="12700"/>
          </a:bodyPr>
          <a:lstStyle/>
          <a:p>
            <a:r>
              <a:rPr lang="en-US" altLang="zh-CN" sz="2000" dirty="0">
                <a:solidFill>
                  <a:schemeClr val="tx2">
                    <a:lumMod val="75000"/>
                  </a:schemeClr>
                </a:solidFill>
                <a:latin typeface="Calibri" panose="020F0502020204030204" pitchFamily="34" charset="0"/>
              </a:rPr>
              <a:t>         </a:t>
            </a:r>
            <a:r>
              <a:rPr lang="en-US" altLang="zh-CN" sz="2800" b="1" dirty="0" err="1">
                <a:solidFill>
                  <a:srgbClr val="FF0000"/>
                </a:solidFill>
                <a:latin typeface="Calibri" panose="020F0502020204030204" pitchFamily="34" charset="0"/>
              </a:rPr>
              <a:t>a.Mô hình diagram class</a:t>
            </a:r>
            <a:endParaRPr lang="en-US" altLang="zh-CN" sz="2800" b="1" dirty="0">
              <a:solidFill>
                <a:srgbClr val="FF0000"/>
              </a:solidFill>
              <a:latin typeface="Calibri" panose="020F0502020204030204" pitchFamily="34" charset="0"/>
            </a:endParaRPr>
          </a:p>
        </p:txBody>
      </p:sp>
      <p:pic>
        <p:nvPicPr>
          <p:cNvPr id="5" name="Picture 4">
            <a:extLst>
              <a:ext uri="{FF2B5EF4-FFF2-40B4-BE49-F238E27FC236}">
                <a16:creationId xmlns:a16="http://schemas.microsoft.com/office/drawing/2014/main" id="{BCF461FE-F8D3-42B5-82FA-BFF45F96D14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5620" y="959383"/>
            <a:ext cx="11273926" cy="56983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5"/>
          <p:cNvSpPr txBox="1"/>
          <p:nvPr/>
        </p:nvSpPr>
        <p:spPr>
          <a:xfrm>
            <a:off x="3402240" y="363866"/>
            <a:ext cx="5061857" cy="829945"/>
          </a:xfrm>
          <a:prstGeom prst="rect">
            <a:avLst/>
          </a:prstGeom>
          <a:noFill/>
        </p:spPr>
        <p:txBody>
          <a:bodyPr wrap="square" rtlCol="0">
            <a:spAutoFit/>
          </a:bodyPr>
          <a:lstStyle/>
          <a:p>
            <a:r>
              <a:rPr lang="en-US" altLang="zh-CN" sz="2000" dirty="0">
                <a:solidFill>
                  <a:schemeClr val="tx2">
                    <a:lumMod val="75000"/>
                  </a:schemeClr>
                </a:solidFill>
                <a:latin typeface="Calibri" panose="020F0502020204030204" pitchFamily="34" charset="0"/>
              </a:rPr>
              <a:t>   </a:t>
            </a:r>
            <a:r>
              <a:rPr lang="en-US" altLang="zh-CN" sz="2800" b="1" dirty="0">
                <a:solidFill>
                  <a:srgbClr val="FF0000"/>
                </a:solidFill>
                <a:latin typeface="Calibri" panose="020F0502020204030204" pitchFamily="34" charset="0"/>
              </a:rPr>
              <a:t> b</a:t>
            </a:r>
            <a:r>
              <a:rPr lang="en-US" altLang="zh-CN" sz="2000" b="1" dirty="0" err="1">
                <a:solidFill>
                  <a:srgbClr val="FF0000"/>
                </a:solidFill>
                <a:latin typeface="Calibri" panose="020F0502020204030204" pitchFamily="34" charset="0"/>
                <a:sym typeface="+mn-ea"/>
              </a:rPr>
              <a:t>.Mô hình dữ liệu quan hệ</a:t>
            </a:r>
            <a:endParaRPr lang="en-US" altLang="zh-CN" sz="2000" b="1" dirty="0">
              <a:solidFill>
                <a:srgbClr val="FF0000"/>
              </a:solidFill>
              <a:latin typeface="Calibri" panose="020F0502020204030204" pitchFamily="34" charset="0"/>
            </a:endParaRPr>
          </a:p>
          <a:p>
            <a:endParaRPr lang="en-US" altLang="zh-CN" sz="2000" b="1" dirty="0" err="1">
              <a:ln/>
              <a:solidFill>
                <a:schemeClr val="tx2">
                  <a:lumMod val="75000"/>
                </a:schemeClr>
              </a:solidFill>
              <a:effectLst>
                <a:outerShdw blurRad="38100" dist="25400" dir="5400000" algn="ctr" rotWithShape="0">
                  <a:srgbClr val="6E747A">
                    <a:alpha val="43000"/>
                  </a:srgbClr>
                </a:outerShdw>
              </a:effectLst>
              <a:latin typeface="Calibri" panose="020F0502020204030204" pitchFamily="34" charset="0"/>
            </a:endParaRPr>
          </a:p>
        </p:txBody>
      </p:sp>
      <p:sp>
        <p:nvSpPr>
          <p:cNvPr id="23" name="文本框 54"/>
          <p:cNvSpPr txBox="1"/>
          <p:nvPr/>
        </p:nvSpPr>
        <p:spPr>
          <a:xfrm>
            <a:off x="1743708" y="163811"/>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pic>
        <p:nvPicPr>
          <p:cNvPr id="24" name="Picture 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068705" y="1240155"/>
            <a:ext cx="10406380" cy="491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7"/>
          <p:cNvSpPr>
            <a:spLocks noChangeArrowheads="1"/>
          </p:cNvSpPr>
          <p:nvPr/>
        </p:nvSpPr>
        <p:spPr bwMode="auto">
          <a:xfrm>
            <a:off x="4487301" y="532749"/>
            <a:ext cx="3228952"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err="1">
                <a:solidFill>
                  <a:srgbClr val="FFFFFF"/>
                </a:solidFill>
                <a:cs typeface="Arial" panose="020B0604020202020204" pitchFamily="34" charset="0"/>
              </a:rPr>
              <a:t>Đặt</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phòng</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lẻ</a:t>
            </a:r>
            <a:endParaRPr lang="en-US" altLang="en-US" sz="2400" b="1" dirty="0">
              <a:solidFill>
                <a:srgbClr val="FFFFFF"/>
              </a:solidFill>
              <a:cs typeface="Arial" panose="020B0604020202020204" pitchFamily="34" charset="0"/>
            </a:endParaRPr>
          </a:p>
        </p:txBody>
      </p:sp>
      <p:sp>
        <p:nvSpPr>
          <p:cNvPr id="12" name="文本框 54"/>
          <p:cNvSpPr txBox="1"/>
          <p:nvPr/>
        </p:nvSpPr>
        <p:spPr>
          <a:xfrm>
            <a:off x="1743708" y="163811"/>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sp>
        <p:nvSpPr>
          <p:cNvPr id="13" name="AutoShape 9">
            <a:extLst>
              <a:ext uri="{FF2B5EF4-FFF2-40B4-BE49-F238E27FC236}">
                <a16:creationId xmlns:a16="http://schemas.microsoft.com/office/drawing/2014/main" id="{A2858FF5-C62A-42F0-AAD1-D96058E51698}"/>
              </a:ext>
            </a:extLst>
          </p:cNvPr>
          <p:cNvSpPr>
            <a:spLocks noChangeArrowheads="1"/>
          </p:cNvSpPr>
          <p:nvPr/>
        </p:nvSpPr>
        <p:spPr bwMode="ltGray">
          <a:xfrm>
            <a:off x="2010039" y="1129487"/>
            <a:ext cx="2357776" cy="523875"/>
          </a:xfrm>
          <a:prstGeom prst="roundRect">
            <a:avLst>
              <a:gd name="adj" fmla="val 16667"/>
            </a:avLst>
          </a:prstGeom>
          <a:solidFill>
            <a:schemeClr val="folHlink"/>
          </a:solidFill>
          <a:ln w="38100" algn="ctr">
            <a:solidFill>
              <a:srgbClr val="FFFFFF">
                <a:alpha val="7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en-US">
                <a:highlight>
                  <a:srgbClr val="FFFF00"/>
                </a:highlight>
              </a:rPr>
              <a:t>Giao diện đăng nhập</a:t>
            </a:r>
          </a:p>
        </p:txBody>
      </p:sp>
      <p:pic>
        <p:nvPicPr>
          <p:cNvPr id="4098" name="Picture 2" descr="Không có mô tả.">
            <a:extLst>
              <a:ext uri="{FF2B5EF4-FFF2-40B4-BE49-F238E27FC236}">
                <a16:creationId xmlns:a16="http://schemas.microsoft.com/office/drawing/2014/main" id="{9C5675D3-F563-4C48-894D-99D5206BFE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33115" y="219296"/>
            <a:ext cx="3674869" cy="60590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4"/>
          <p:cNvSpPr txBox="1"/>
          <p:nvPr/>
        </p:nvSpPr>
        <p:spPr>
          <a:xfrm>
            <a:off x="1743708" y="163811"/>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sp>
        <p:nvSpPr>
          <p:cNvPr id="9" name="AutoShape 9">
            <a:extLst>
              <a:ext uri="{FF2B5EF4-FFF2-40B4-BE49-F238E27FC236}">
                <a16:creationId xmlns:a16="http://schemas.microsoft.com/office/drawing/2014/main" id="{B826A980-47DE-4DB0-ABE2-FA33A9B20C26}"/>
              </a:ext>
            </a:extLst>
          </p:cNvPr>
          <p:cNvSpPr>
            <a:spLocks noChangeArrowheads="1"/>
          </p:cNvSpPr>
          <p:nvPr/>
        </p:nvSpPr>
        <p:spPr bwMode="ltGray">
          <a:xfrm>
            <a:off x="2010038" y="958889"/>
            <a:ext cx="3162723" cy="523875"/>
          </a:xfrm>
          <a:prstGeom prst="roundRect">
            <a:avLst>
              <a:gd name="adj" fmla="val 16667"/>
            </a:avLst>
          </a:prstGeom>
          <a:solidFill>
            <a:schemeClr val="folHlink"/>
          </a:solidFill>
          <a:ln w="38100" algn="ctr">
            <a:solidFill>
              <a:srgbClr val="FFFFFF">
                <a:alpha val="7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en-US">
                <a:highlight>
                  <a:srgbClr val="FFFF00"/>
                </a:highlight>
              </a:rPr>
              <a:t>Giao diện quản lý món ăn</a:t>
            </a:r>
          </a:p>
        </p:txBody>
      </p:sp>
      <p:pic>
        <p:nvPicPr>
          <p:cNvPr id="10" name="image26.jpg">
            <a:extLst>
              <a:ext uri="{FF2B5EF4-FFF2-40B4-BE49-F238E27FC236}">
                <a16:creationId xmlns:a16="http://schemas.microsoft.com/office/drawing/2014/main" id="{40DE590E-0C61-4D82-8986-6EA7D205D3E5}"/>
              </a:ext>
            </a:extLst>
          </p:cNvPr>
          <p:cNvPicPr/>
          <p:nvPr/>
        </p:nvPicPr>
        <p:blipFill>
          <a:blip r:embed="rId2"/>
          <a:srcRect/>
          <a:stretch>
            <a:fillRect/>
          </a:stretch>
        </p:blipFill>
        <p:spPr>
          <a:xfrm>
            <a:off x="6096000" y="163811"/>
            <a:ext cx="3795795" cy="6393180"/>
          </a:xfrm>
          <a:prstGeom prst="rect">
            <a:avLst/>
          </a:prstGeo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4487301" y="532749"/>
            <a:ext cx="3228952"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err="1">
                <a:solidFill>
                  <a:srgbClr val="FFFFFF"/>
                </a:solidFill>
                <a:cs typeface="Arial" panose="020B0604020202020204" pitchFamily="34" charset="0"/>
              </a:rPr>
              <a:t>Đặt</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phòng</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đoàn</a:t>
            </a:r>
            <a:endParaRPr lang="en-US" altLang="en-US" sz="2400" b="1" dirty="0">
              <a:solidFill>
                <a:srgbClr val="FFFFFF"/>
              </a:solidFill>
              <a:cs typeface="Arial" panose="020B0604020202020204" pitchFamily="34" charset="0"/>
            </a:endParaRPr>
          </a:p>
        </p:txBody>
      </p:sp>
      <p:sp>
        <p:nvSpPr>
          <p:cNvPr id="6" name="文本框 54"/>
          <p:cNvSpPr txBox="1"/>
          <p:nvPr/>
        </p:nvSpPr>
        <p:spPr>
          <a:xfrm>
            <a:off x="1743708" y="163811"/>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sp>
        <p:nvSpPr>
          <p:cNvPr id="9" name="AutoShape 9">
            <a:extLst>
              <a:ext uri="{FF2B5EF4-FFF2-40B4-BE49-F238E27FC236}">
                <a16:creationId xmlns:a16="http://schemas.microsoft.com/office/drawing/2014/main" id="{767004CF-A71F-4CEA-82FC-3CEE052CA576}"/>
              </a:ext>
            </a:extLst>
          </p:cNvPr>
          <p:cNvSpPr>
            <a:spLocks noChangeArrowheads="1"/>
          </p:cNvSpPr>
          <p:nvPr/>
        </p:nvSpPr>
        <p:spPr bwMode="ltGray">
          <a:xfrm>
            <a:off x="2010038" y="1129487"/>
            <a:ext cx="3162723" cy="523875"/>
          </a:xfrm>
          <a:prstGeom prst="roundRect">
            <a:avLst>
              <a:gd name="adj" fmla="val 16667"/>
            </a:avLst>
          </a:prstGeom>
          <a:solidFill>
            <a:schemeClr val="folHlink"/>
          </a:solidFill>
          <a:ln w="38100" algn="ctr">
            <a:solidFill>
              <a:srgbClr val="FFFFFF">
                <a:alpha val="7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en-US">
                <a:highlight>
                  <a:srgbClr val="FFFF00"/>
                </a:highlight>
              </a:rPr>
              <a:t>Giao diện quản lý nhân viên</a:t>
            </a:r>
          </a:p>
        </p:txBody>
      </p:sp>
      <p:pic>
        <p:nvPicPr>
          <p:cNvPr id="3074" name="Picture 2" descr="Không có mô tả.">
            <a:extLst>
              <a:ext uri="{FF2B5EF4-FFF2-40B4-BE49-F238E27FC236}">
                <a16:creationId xmlns:a16="http://schemas.microsoft.com/office/drawing/2014/main" id="{1469FF3E-453F-4176-BC7E-8B6AEFEE66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7991" y="0"/>
            <a:ext cx="3796692" cy="64890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6824" y="2316099"/>
            <a:ext cx="2550698" cy="830997"/>
          </a:xfrm>
          <a:prstGeom prst="rect">
            <a:avLst/>
          </a:prstGeom>
          <a:noFill/>
        </p:spPr>
        <p:txBody>
          <a:bodyPr wrap="none" rtlCol="0">
            <a:spAutoFit/>
            <a:scene3d>
              <a:camera prst="orthographicFront"/>
              <a:lightRig rig="threePt" dir="t"/>
            </a:scene3d>
            <a:sp3d contourW="12700"/>
          </a:bodyPr>
          <a:lstStyle/>
          <a:p>
            <a:pPr algn="ctr"/>
            <a:r>
              <a:rPr lang="en-US" altLang="zh-CN" sz="4800" b="1">
                <a:solidFill>
                  <a:schemeClr val="accent1"/>
                </a:solidFill>
                <a:latin typeface="Calibri" panose="020F0502020204030204" pitchFamily="34" charset="0"/>
                <a:ea typeface="+mj-ea"/>
                <a:cs typeface="经典综艺体简" panose="02010609000101010101" pitchFamily="49" charset="-122"/>
              </a:rPr>
              <a:t>Nội Dung</a:t>
            </a:r>
            <a:endParaRPr lang="en-US" altLang="zh-CN" sz="4800" b="1" dirty="0">
              <a:solidFill>
                <a:schemeClr val="accent1"/>
              </a:solidFill>
              <a:latin typeface="Calibri" panose="020F0502020204030204" pitchFamily="34" charset="0"/>
              <a:ea typeface="+mj-ea"/>
              <a:cs typeface="经典综艺体简" panose="02010609000101010101" pitchFamily="49" charset="-122"/>
            </a:endParaRPr>
          </a:p>
        </p:txBody>
      </p:sp>
      <p:grpSp>
        <p:nvGrpSpPr>
          <p:cNvPr id="4" name="组合 3"/>
          <p:cNvGrpSpPr/>
          <p:nvPr/>
        </p:nvGrpSpPr>
        <p:grpSpPr>
          <a:xfrm>
            <a:off x="6027507" y="194472"/>
            <a:ext cx="5747151" cy="1113061"/>
            <a:chOff x="6096000" y="2037024"/>
            <a:chExt cx="5061857" cy="1294311"/>
          </a:xfrm>
        </p:grpSpPr>
        <p:sp>
          <p:nvSpPr>
            <p:cNvPr id="5" name="文本框 4"/>
            <p:cNvSpPr txBox="1"/>
            <p:nvPr/>
          </p:nvSpPr>
          <p:spPr>
            <a:xfrm>
              <a:off x="6123898" y="2037024"/>
              <a:ext cx="1463862" cy="461665"/>
            </a:xfrm>
            <a:prstGeom prst="rect">
              <a:avLst/>
            </a:prstGeom>
            <a:noFill/>
          </p:spPr>
          <p:txBody>
            <a:bodyPr wrap="none" rtlCol="0">
              <a:spAutoFit/>
              <a:scene3d>
                <a:camera prst="orthographicFront"/>
                <a:lightRig rig="threePt" dir="t"/>
              </a:scene3d>
              <a:sp3d contourW="12700"/>
            </a:bodyPr>
            <a:lstStyle/>
            <a:p>
              <a:r>
                <a:rPr lang="en-US" altLang="zh-CN" sz="2400" b="1">
                  <a:solidFill>
                    <a:schemeClr val="tx2">
                      <a:lumMod val="75000"/>
                    </a:schemeClr>
                  </a:solidFill>
                  <a:latin typeface="Calibri" panose="020F0502020204030204" pitchFamily="34" charset="0"/>
                </a:rPr>
                <a:t>Giới thiệu</a:t>
              </a:r>
              <a:endParaRPr lang="en-US" altLang="zh-CN" sz="2400" b="1" dirty="0">
                <a:solidFill>
                  <a:schemeClr val="tx2">
                    <a:lumMod val="75000"/>
                  </a:schemeClr>
                </a:solidFill>
                <a:latin typeface="Calibri" panose="020F0502020204030204" pitchFamily="34" charset="0"/>
              </a:endParaRPr>
            </a:p>
          </p:txBody>
        </p:sp>
        <p:sp>
          <p:nvSpPr>
            <p:cNvPr id="6" name="文本框 5"/>
            <p:cNvSpPr txBox="1"/>
            <p:nvPr/>
          </p:nvSpPr>
          <p:spPr>
            <a:xfrm>
              <a:off x="6096000" y="2508177"/>
              <a:ext cx="5061857" cy="823158"/>
            </a:xfrm>
            <a:prstGeom prst="rect">
              <a:avLst/>
            </a:prstGeom>
            <a:noFill/>
          </p:spPr>
          <p:txBody>
            <a:bodyPr wrap="square" rtlCol="0">
              <a:spAutoFit/>
              <a:scene3d>
                <a:camera prst="orthographicFront"/>
                <a:lightRig rig="threePt" dir="t"/>
              </a:scene3d>
              <a:sp3d contourW="12700"/>
            </a:bodyPr>
            <a:lstStyle/>
            <a:p>
              <a:r>
                <a:rPr lang="en-US" altLang="zh-CN" sz="2000" dirty="0" err="1">
                  <a:solidFill>
                    <a:schemeClr val="tx2">
                      <a:lumMod val="75000"/>
                    </a:schemeClr>
                  </a:solidFill>
                  <a:latin typeface="Calibri" panose="020F0502020204030204" pitchFamily="34" charset="0"/>
                </a:rPr>
                <a:t>Tổng</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quan</a:t>
              </a:r>
              <a:r>
                <a:rPr lang="en-US" altLang="zh-CN" sz="2000" dirty="0">
                  <a:solidFill>
                    <a:schemeClr val="tx2">
                      <a:lumMod val="75000"/>
                    </a:schemeClr>
                  </a:solidFill>
                  <a:latin typeface="Calibri" panose="020F0502020204030204" pitchFamily="34" charset="0"/>
                </a:rPr>
                <a:t> – </a:t>
              </a:r>
              <a:r>
                <a:rPr lang="en-US" altLang="zh-CN" sz="2000" dirty="0" err="1">
                  <a:solidFill>
                    <a:schemeClr val="tx2">
                      <a:lumMod val="75000"/>
                    </a:schemeClr>
                  </a:solidFill>
                  <a:latin typeface="Calibri" panose="020F0502020204030204" pitchFamily="34" charset="0"/>
                </a:rPr>
                <a:t>Mục</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tiêu</a:t>
              </a:r>
              <a:r>
                <a:rPr lang="en-US" altLang="zh-CN" sz="2000" dirty="0">
                  <a:solidFill>
                    <a:schemeClr val="tx2">
                      <a:lumMod val="75000"/>
                    </a:schemeClr>
                  </a:solidFill>
                  <a:latin typeface="Calibri" panose="020F0502020204030204" pitchFamily="34" charset="0"/>
                </a:rPr>
                <a:t> – </a:t>
              </a:r>
              <a:r>
                <a:rPr lang="en-US" altLang="zh-CN" sz="2000" dirty="0" err="1">
                  <a:solidFill>
                    <a:schemeClr val="tx2">
                      <a:lumMod val="75000"/>
                    </a:schemeClr>
                  </a:solidFill>
                  <a:latin typeface="Calibri" panose="020F0502020204030204" pitchFamily="34" charset="0"/>
                </a:rPr>
                <a:t>Chức</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năng</a:t>
              </a:r>
              <a:r>
                <a:rPr lang="en-US" altLang="zh-CN" sz="2000" dirty="0">
                  <a:solidFill>
                    <a:schemeClr val="tx2">
                      <a:lumMod val="75000"/>
                    </a:schemeClr>
                  </a:solidFill>
                  <a:latin typeface="Calibri" panose="020F0502020204030204" pitchFamily="34" charset="0"/>
                </a:rPr>
                <a:t>/Phi </a:t>
              </a:r>
              <a:r>
                <a:rPr lang="en-US" altLang="zh-CN" sz="2000" dirty="0" err="1">
                  <a:solidFill>
                    <a:schemeClr val="tx2">
                      <a:lumMod val="75000"/>
                    </a:schemeClr>
                  </a:solidFill>
                  <a:latin typeface="Calibri" panose="020F0502020204030204" pitchFamily="34" charset="0"/>
                </a:rPr>
                <a:t>chức</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năng</a:t>
              </a:r>
              <a:endParaRPr lang="en-US" altLang="zh-CN" sz="2000" dirty="0">
                <a:solidFill>
                  <a:schemeClr val="tx2">
                    <a:lumMod val="75000"/>
                  </a:schemeClr>
                </a:solidFill>
                <a:latin typeface="Calibri" panose="020F0502020204030204" pitchFamily="34" charset="0"/>
              </a:endParaRPr>
            </a:p>
            <a:p>
              <a:r>
                <a:rPr lang="en-US" altLang="zh-CN" sz="2000" dirty="0" err="1">
                  <a:solidFill>
                    <a:schemeClr val="tx2">
                      <a:lumMod val="75000"/>
                    </a:schemeClr>
                  </a:solidFill>
                  <a:latin typeface="Calibri" panose="020F0502020204030204" pitchFamily="34" charset="0"/>
                </a:rPr>
                <a:t>Phạm</a:t>
              </a:r>
              <a:r>
                <a:rPr lang="en-US" altLang="zh-CN" sz="2000" dirty="0">
                  <a:solidFill>
                    <a:schemeClr val="tx2">
                      <a:lumMod val="75000"/>
                    </a:schemeClr>
                  </a:solidFill>
                  <a:latin typeface="Calibri" panose="020F0502020204030204" pitchFamily="34" charset="0"/>
                </a:rPr>
                <a:t> vi</a:t>
              </a:r>
            </a:p>
          </p:txBody>
        </p:sp>
      </p:grpSp>
      <p:sp>
        <p:nvSpPr>
          <p:cNvPr id="16" name="文本框 15"/>
          <p:cNvSpPr txBox="1"/>
          <p:nvPr/>
        </p:nvSpPr>
        <p:spPr>
          <a:xfrm>
            <a:off x="5255705" y="194472"/>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01.</a:t>
            </a:r>
          </a:p>
        </p:txBody>
      </p:sp>
      <p:sp>
        <p:nvSpPr>
          <p:cNvPr id="18" name="文本框 17"/>
          <p:cNvSpPr txBox="1"/>
          <p:nvPr/>
        </p:nvSpPr>
        <p:spPr>
          <a:xfrm>
            <a:off x="5261012" y="1216563"/>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02.</a:t>
            </a:r>
          </a:p>
        </p:txBody>
      </p:sp>
      <p:sp>
        <p:nvSpPr>
          <p:cNvPr id="19" name="文本框 18"/>
          <p:cNvSpPr txBox="1"/>
          <p:nvPr/>
        </p:nvSpPr>
        <p:spPr>
          <a:xfrm>
            <a:off x="5261012" y="2201422"/>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03.</a:t>
            </a:r>
          </a:p>
        </p:txBody>
      </p:sp>
      <p:grpSp>
        <p:nvGrpSpPr>
          <p:cNvPr id="23" name="组合 3"/>
          <p:cNvGrpSpPr/>
          <p:nvPr/>
        </p:nvGrpSpPr>
        <p:grpSpPr>
          <a:xfrm>
            <a:off x="6027507" y="1216563"/>
            <a:ext cx="5747151" cy="805285"/>
            <a:chOff x="6096000" y="2037024"/>
            <a:chExt cx="5061857" cy="936417"/>
          </a:xfrm>
        </p:grpSpPr>
        <p:sp>
          <p:nvSpPr>
            <p:cNvPr id="24" name="文本框 4"/>
            <p:cNvSpPr txBox="1"/>
            <p:nvPr/>
          </p:nvSpPr>
          <p:spPr>
            <a:xfrm>
              <a:off x="6123898" y="2037024"/>
              <a:ext cx="1211659" cy="536842"/>
            </a:xfrm>
            <a:prstGeom prst="rect">
              <a:avLst/>
            </a:prstGeom>
            <a:noFill/>
          </p:spPr>
          <p:txBody>
            <a:bodyPr wrap="none" rtlCol="0">
              <a:spAutoFit/>
              <a:scene3d>
                <a:camera prst="orthographicFront"/>
                <a:lightRig rig="threePt" dir="t"/>
              </a:scene3d>
              <a:sp3d contourW="12700"/>
            </a:bodyPr>
            <a:lstStyle/>
            <a:p>
              <a:r>
                <a:rPr lang="en-US" altLang="zh-CN" sz="2400" b="1">
                  <a:solidFill>
                    <a:schemeClr val="tx2">
                      <a:lumMod val="75000"/>
                    </a:schemeClr>
                  </a:solidFill>
                  <a:latin typeface="Calibri" panose="020F0502020204030204" pitchFamily="34" charset="0"/>
                </a:rPr>
                <a:t>Phân tích</a:t>
              </a:r>
              <a:endParaRPr lang="en-US" altLang="zh-CN" sz="2400" b="1" dirty="0">
                <a:solidFill>
                  <a:schemeClr val="tx2">
                    <a:lumMod val="75000"/>
                  </a:schemeClr>
                </a:solidFill>
                <a:latin typeface="Calibri" panose="020F0502020204030204" pitchFamily="34" charset="0"/>
              </a:endParaRPr>
            </a:p>
          </p:txBody>
        </p:sp>
        <p:sp>
          <p:nvSpPr>
            <p:cNvPr id="25" name="文本框 5"/>
            <p:cNvSpPr txBox="1"/>
            <p:nvPr/>
          </p:nvSpPr>
          <p:spPr>
            <a:xfrm>
              <a:off x="6096000" y="2508177"/>
              <a:ext cx="5061857" cy="465264"/>
            </a:xfrm>
            <a:prstGeom prst="rect">
              <a:avLst/>
            </a:prstGeom>
            <a:noFill/>
          </p:spPr>
          <p:txBody>
            <a:bodyPr wrap="square" rtlCol="0">
              <a:spAutoFit/>
              <a:scene3d>
                <a:camera prst="orthographicFront"/>
                <a:lightRig rig="threePt" dir="t"/>
              </a:scene3d>
              <a:sp3d contourW="12700"/>
            </a:bodyPr>
            <a:lstStyle/>
            <a:p>
              <a:r>
                <a:rPr lang="en-US" altLang="zh-CN" sz="2000" dirty="0">
                  <a:solidFill>
                    <a:schemeClr val="tx2">
                      <a:lumMod val="75000"/>
                    </a:schemeClr>
                  </a:solidFill>
                  <a:latin typeface="Calibri" panose="020F0502020204030204" pitchFamily="34" charset="0"/>
                </a:rPr>
                <a:t>Use Case – Activity</a:t>
              </a:r>
            </a:p>
          </p:txBody>
        </p:sp>
      </p:grpSp>
      <p:sp>
        <p:nvSpPr>
          <p:cNvPr id="29" name="文本框 18"/>
          <p:cNvSpPr txBox="1"/>
          <p:nvPr/>
        </p:nvSpPr>
        <p:spPr>
          <a:xfrm>
            <a:off x="5297829" y="3150183"/>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04.</a:t>
            </a:r>
          </a:p>
        </p:txBody>
      </p:sp>
      <p:sp>
        <p:nvSpPr>
          <p:cNvPr id="30" name="文本框 18"/>
          <p:cNvSpPr txBox="1"/>
          <p:nvPr/>
        </p:nvSpPr>
        <p:spPr>
          <a:xfrm>
            <a:off x="5307904" y="4897139"/>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06.</a:t>
            </a:r>
          </a:p>
        </p:txBody>
      </p:sp>
      <p:sp>
        <p:nvSpPr>
          <p:cNvPr id="31" name="文本框 18"/>
          <p:cNvSpPr txBox="1"/>
          <p:nvPr/>
        </p:nvSpPr>
        <p:spPr>
          <a:xfrm>
            <a:off x="5307904" y="3991604"/>
            <a:ext cx="840295" cy="707886"/>
          </a:xfrm>
          <a:prstGeom prst="rect">
            <a:avLst/>
          </a:prstGeom>
          <a:noFill/>
        </p:spPr>
        <p:txBody>
          <a:bodyPr wrap="none" rtlCol="0">
            <a:spAutoFit/>
            <a:scene3d>
              <a:camera prst="orthographicFront"/>
              <a:lightRig rig="threePt" dir="t"/>
            </a:scene3d>
            <a:sp3d contourW="12700"/>
          </a:bodyPr>
          <a:lstStyle/>
          <a:p>
            <a:r>
              <a:rPr lang="en-US" altLang="zh-CN" sz="4000" b="1" i="1" dirty="0">
                <a:solidFill>
                  <a:schemeClr val="accent1"/>
                </a:solidFill>
                <a:latin typeface="Calibri" panose="020F0502020204030204" pitchFamily="34" charset="0"/>
              </a:rPr>
              <a:t>05.</a:t>
            </a:r>
          </a:p>
        </p:txBody>
      </p:sp>
      <p:grpSp>
        <p:nvGrpSpPr>
          <p:cNvPr id="32" name="组合 3"/>
          <p:cNvGrpSpPr/>
          <p:nvPr/>
        </p:nvGrpSpPr>
        <p:grpSpPr>
          <a:xfrm>
            <a:off x="6027507" y="2177522"/>
            <a:ext cx="5747151" cy="805285"/>
            <a:chOff x="6096000" y="2037024"/>
            <a:chExt cx="5061857" cy="936417"/>
          </a:xfrm>
        </p:grpSpPr>
        <p:sp>
          <p:nvSpPr>
            <p:cNvPr id="33" name="文本框 4"/>
            <p:cNvSpPr txBox="1"/>
            <p:nvPr/>
          </p:nvSpPr>
          <p:spPr>
            <a:xfrm>
              <a:off x="6123898" y="2037024"/>
              <a:ext cx="1058387" cy="536842"/>
            </a:xfrm>
            <a:prstGeom prst="rect">
              <a:avLst/>
            </a:prstGeom>
            <a:noFill/>
          </p:spPr>
          <p:txBody>
            <a:bodyPr wrap="none" rtlCol="0">
              <a:spAutoFit/>
              <a:scene3d>
                <a:camera prst="orthographicFront"/>
                <a:lightRig rig="threePt" dir="t"/>
              </a:scene3d>
              <a:sp3d contourW="12700"/>
            </a:bodyPr>
            <a:lstStyle/>
            <a:p>
              <a:r>
                <a:rPr lang="en-US" altLang="zh-CN" sz="2400" b="1" dirty="0" err="1">
                  <a:solidFill>
                    <a:schemeClr val="tx2">
                      <a:lumMod val="75000"/>
                    </a:schemeClr>
                  </a:solidFill>
                  <a:latin typeface="Calibri" panose="020F0502020204030204" pitchFamily="34" charset="0"/>
                </a:rPr>
                <a:t>Thiết</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kế</a:t>
              </a:r>
              <a:endParaRPr lang="en-US" altLang="zh-CN" sz="2400" b="1" dirty="0">
                <a:solidFill>
                  <a:schemeClr val="tx2">
                    <a:lumMod val="75000"/>
                  </a:schemeClr>
                </a:solidFill>
                <a:latin typeface="Calibri" panose="020F0502020204030204" pitchFamily="34" charset="0"/>
              </a:endParaRPr>
            </a:p>
          </p:txBody>
        </p:sp>
        <p:sp>
          <p:nvSpPr>
            <p:cNvPr id="34" name="文本框 5"/>
            <p:cNvSpPr txBox="1"/>
            <p:nvPr/>
          </p:nvSpPr>
          <p:spPr>
            <a:xfrm>
              <a:off x="6096000" y="2508177"/>
              <a:ext cx="5061857" cy="465264"/>
            </a:xfrm>
            <a:prstGeom prst="rect">
              <a:avLst/>
            </a:prstGeom>
            <a:noFill/>
          </p:spPr>
          <p:txBody>
            <a:bodyPr wrap="square" rtlCol="0">
              <a:spAutoFit/>
              <a:scene3d>
                <a:camera prst="orthographicFront"/>
                <a:lightRig rig="threePt" dir="t"/>
              </a:scene3d>
              <a:sp3d contourW="12700"/>
            </a:bodyPr>
            <a:lstStyle/>
            <a:p>
              <a:r>
                <a:rPr lang="en-US" altLang="zh-CN" sz="2000" dirty="0" err="1">
                  <a:solidFill>
                    <a:schemeClr val="tx2">
                      <a:lumMod val="75000"/>
                    </a:schemeClr>
                  </a:solidFill>
                  <a:latin typeface="Calibri" panose="020F0502020204030204" pitchFamily="34" charset="0"/>
                </a:rPr>
                <a:t>Thực</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thể</a:t>
              </a:r>
              <a:r>
                <a:rPr lang="en-US" altLang="zh-CN" sz="2000" dirty="0">
                  <a:solidFill>
                    <a:schemeClr val="tx2">
                      <a:lumMod val="75000"/>
                    </a:schemeClr>
                  </a:solidFill>
                  <a:latin typeface="Calibri" panose="020F0502020204030204" pitchFamily="34" charset="0"/>
                </a:rPr>
                <a:t> - </a:t>
              </a:r>
              <a:r>
                <a:rPr lang="en-US" altLang="zh-CN" sz="2000" dirty="0" err="1">
                  <a:solidFill>
                    <a:schemeClr val="tx2">
                      <a:lumMod val="75000"/>
                    </a:schemeClr>
                  </a:solidFill>
                  <a:latin typeface="Calibri" panose="020F0502020204030204" pitchFamily="34" charset="0"/>
                </a:rPr>
                <a:t>Tổng</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quát</a:t>
              </a:r>
              <a:r>
                <a:rPr lang="en-US" altLang="zh-CN" sz="2000" dirty="0">
                  <a:solidFill>
                    <a:schemeClr val="tx2">
                      <a:lumMod val="75000"/>
                    </a:schemeClr>
                  </a:solidFill>
                  <a:latin typeface="Calibri" panose="020F0502020204030204" pitchFamily="34" charset="0"/>
                </a:rPr>
                <a:t> – S</a:t>
              </a:r>
              <a:r>
                <a:rPr lang="vi-VN" altLang="zh-CN" sz="2000" dirty="0">
                  <a:solidFill>
                    <a:schemeClr val="tx2">
                      <a:lumMod val="75000"/>
                    </a:schemeClr>
                  </a:solidFill>
                  <a:latin typeface="Calibri" panose="020F0502020204030204" pitchFamily="34" charset="0"/>
                </a:rPr>
                <a:t>ơ</a:t>
              </a:r>
              <a:r>
                <a:rPr lang="en-US" altLang="zh-CN" sz="2000" dirty="0">
                  <a:solidFill>
                    <a:schemeClr val="tx2">
                      <a:lumMod val="75000"/>
                    </a:schemeClr>
                  </a:solidFill>
                  <a:latin typeface="Calibri" panose="020F0502020204030204" pitchFamily="34" charset="0"/>
                </a:rPr>
                <a:t> </a:t>
              </a:r>
              <a:r>
                <a:rPr lang="en-US" altLang="zh-CN" sz="2000" dirty="0" err="1">
                  <a:solidFill>
                    <a:schemeClr val="tx2">
                      <a:lumMod val="75000"/>
                    </a:schemeClr>
                  </a:solidFill>
                  <a:latin typeface="Calibri" panose="020F0502020204030204" pitchFamily="34" charset="0"/>
                </a:rPr>
                <a:t>đồ</a:t>
              </a:r>
              <a:r>
                <a:rPr lang="en-US" altLang="zh-CN" sz="2000" dirty="0">
                  <a:solidFill>
                    <a:schemeClr val="tx2">
                      <a:lumMod val="75000"/>
                    </a:schemeClr>
                  </a:solidFill>
                  <a:latin typeface="Calibri" panose="020F0502020204030204" pitchFamily="34" charset="0"/>
                </a:rPr>
                <a:t> CSDL</a:t>
              </a:r>
            </a:p>
          </p:txBody>
        </p:sp>
      </p:grpSp>
      <p:sp>
        <p:nvSpPr>
          <p:cNvPr id="36" name="文本框 4"/>
          <p:cNvSpPr txBox="1"/>
          <p:nvPr/>
        </p:nvSpPr>
        <p:spPr>
          <a:xfrm>
            <a:off x="6072808" y="3300824"/>
            <a:ext cx="1374094" cy="461665"/>
          </a:xfrm>
          <a:prstGeom prst="rect">
            <a:avLst/>
          </a:prstGeom>
          <a:noFill/>
        </p:spPr>
        <p:txBody>
          <a:bodyPr wrap="none" rtlCol="0">
            <a:spAutoFit/>
            <a:scene3d>
              <a:camera prst="orthographicFront"/>
              <a:lightRig rig="threePt" dir="t"/>
            </a:scene3d>
            <a:sp3d contourW="12700"/>
          </a:bodyPr>
          <a:lstStyle/>
          <a:p>
            <a:r>
              <a:rPr lang="en-US" altLang="zh-CN" sz="2400" b="1" dirty="0" err="1">
                <a:solidFill>
                  <a:schemeClr val="tx2">
                    <a:lumMod val="75000"/>
                  </a:schemeClr>
                </a:solidFill>
                <a:latin typeface="Calibri" panose="020F0502020204030204" pitchFamily="34" charset="0"/>
              </a:rPr>
              <a:t>Kiểm</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thử</a:t>
            </a:r>
            <a:endParaRPr lang="en-US" altLang="zh-CN" sz="2400" b="1" dirty="0">
              <a:solidFill>
                <a:schemeClr val="tx2">
                  <a:lumMod val="75000"/>
                </a:schemeClr>
              </a:solidFill>
              <a:latin typeface="Calibri" panose="020F0502020204030204" pitchFamily="34" charset="0"/>
            </a:endParaRPr>
          </a:p>
        </p:txBody>
      </p:sp>
      <p:sp>
        <p:nvSpPr>
          <p:cNvPr id="39" name="文本框 4"/>
          <p:cNvSpPr txBox="1"/>
          <p:nvPr/>
        </p:nvSpPr>
        <p:spPr>
          <a:xfrm>
            <a:off x="6069633" y="4164970"/>
            <a:ext cx="94929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tx2">
                    <a:lumMod val="75000"/>
                  </a:schemeClr>
                </a:solidFill>
                <a:latin typeface="Calibri" panose="020F0502020204030204" pitchFamily="34" charset="0"/>
              </a:rPr>
              <a:t>Demo</a:t>
            </a:r>
          </a:p>
        </p:txBody>
      </p:sp>
      <p:sp>
        <p:nvSpPr>
          <p:cNvPr id="42" name="文本框 4"/>
          <p:cNvSpPr txBox="1"/>
          <p:nvPr/>
        </p:nvSpPr>
        <p:spPr>
          <a:xfrm>
            <a:off x="6101308" y="5020249"/>
            <a:ext cx="3874137" cy="461665"/>
          </a:xfrm>
          <a:prstGeom prst="rect">
            <a:avLst/>
          </a:prstGeom>
          <a:noFill/>
        </p:spPr>
        <p:txBody>
          <a:bodyPr wrap="none" rtlCol="0">
            <a:spAutoFit/>
            <a:scene3d>
              <a:camera prst="orthographicFront"/>
              <a:lightRig rig="threePt" dir="t"/>
            </a:scene3d>
            <a:sp3d contourW="12700"/>
          </a:bodyPr>
          <a:lstStyle/>
          <a:p>
            <a:r>
              <a:rPr lang="en-US" altLang="zh-CN" sz="2400" b="1" dirty="0" err="1">
                <a:solidFill>
                  <a:schemeClr val="tx2">
                    <a:lumMod val="75000"/>
                  </a:schemeClr>
                </a:solidFill>
                <a:latin typeface="Calibri" panose="020F0502020204030204" pitchFamily="34" charset="0"/>
              </a:rPr>
              <a:t>Kết</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luận</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và</a:t>
            </a:r>
            <a:r>
              <a:rPr lang="en-US" altLang="zh-CN" sz="2400" b="1" dirty="0">
                <a:solidFill>
                  <a:schemeClr val="tx2">
                    <a:lumMod val="75000"/>
                  </a:schemeClr>
                </a:solidFill>
                <a:latin typeface="Calibri" panose="020F0502020204030204" pitchFamily="34" charset="0"/>
              </a:rPr>
              <a:t> h</a:t>
            </a:r>
            <a:r>
              <a:rPr lang="vi-VN" altLang="zh-CN" sz="2400" b="1" dirty="0">
                <a:solidFill>
                  <a:schemeClr val="tx2">
                    <a:lumMod val="75000"/>
                  </a:schemeClr>
                </a:solidFill>
                <a:latin typeface="Calibri" panose="020F0502020204030204" pitchFamily="34" charset="0"/>
              </a:rPr>
              <a:t>ư</a:t>
            </a:r>
            <a:r>
              <a:rPr lang="en-US" altLang="zh-CN" sz="2400" b="1" dirty="0" err="1">
                <a:solidFill>
                  <a:schemeClr val="tx2">
                    <a:lumMod val="75000"/>
                  </a:schemeClr>
                </a:solidFill>
                <a:latin typeface="Calibri" panose="020F0502020204030204" pitchFamily="34" charset="0"/>
              </a:rPr>
              <a:t>ớng</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phát</a:t>
            </a:r>
            <a:r>
              <a:rPr lang="en-US" altLang="zh-CN" sz="2400" b="1" dirty="0">
                <a:solidFill>
                  <a:schemeClr val="tx2">
                    <a:lumMod val="75000"/>
                  </a:schemeClr>
                </a:solidFill>
                <a:latin typeface="Calibri" panose="020F0502020204030204" pitchFamily="34" charset="0"/>
              </a:rPr>
              <a:t> </a:t>
            </a:r>
            <a:r>
              <a:rPr lang="en-US" altLang="zh-CN" sz="2400" b="1" dirty="0" err="1">
                <a:solidFill>
                  <a:schemeClr val="tx2">
                    <a:lumMod val="75000"/>
                  </a:schemeClr>
                </a:solidFill>
                <a:latin typeface="Calibri" panose="020F0502020204030204" pitchFamily="34" charset="0"/>
              </a:rPr>
              <a:t>triển</a:t>
            </a:r>
            <a:endParaRPr lang="en-US" altLang="zh-CN" sz="2400" b="1" dirty="0">
              <a:solidFill>
                <a:schemeClr val="tx2">
                  <a:lumMod val="75000"/>
                </a:schemeClr>
              </a:solidFill>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par>
                          <p:cTn id="16" fill="hold">
                            <p:stCondLst>
                              <p:cond delay="1500"/>
                            </p:stCondLst>
                            <p:childTnLst>
                              <p:par>
                                <p:cTn id="17" presetID="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par>
                          <p:cTn id="27" fill="hold">
                            <p:stCondLst>
                              <p:cond delay="2500"/>
                            </p:stCondLst>
                            <p:childTnLst>
                              <p:par>
                                <p:cTn id="28" presetID="53" presetClass="entr" presetSubtype="16"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fltVal val="0"/>
                                          </p:val>
                                        </p:tav>
                                        <p:tav tm="100000">
                                          <p:val>
                                            <p:strVal val="#ppt_w"/>
                                          </p:val>
                                        </p:tav>
                                      </p:tavLst>
                                    </p:anim>
                                    <p:anim calcmode="lin" valueType="num">
                                      <p:cBhvr>
                                        <p:cTn id="42" dur="500" fill="hold"/>
                                        <p:tgtEl>
                                          <p:spTgt spid="29"/>
                                        </p:tgtEl>
                                        <p:attrNameLst>
                                          <p:attrName>ppt_h</p:attrName>
                                        </p:attrNameLst>
                                      </p:cBhvr>
                                      <p:tavLst>
                                        <p:tav tm="0">
                                          <p:val>
                                            <p:fltVal val="0"/>
                                          </p:val>
                                        </p:tav>
                                        <p:tav tm="100000">
                                          <p:val>
                                            <p:strVal val="#ppt_h"/>
                                          </p:val>
                                        </p:tav>
                                      </p:tavLst>
                                    </p:anim>
                                    <p:animEffect transition="in" filter="fade">
                                      <p:cBhvr>
                                        <p:cTn id="43" dur="500"/>
                                        <p:tgtEl>
                                          <p:spTgt spid="29"/>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animEffect transition="in" filter="fade">
                                      <p:cBhvr>
                                        <p:cTn id="49" dur="500"/>
                                        <p:tgtEl>
                                          <p:spTgt spid="30"/>
                                        </p:tgtEl>
                                      </p:cBhvr>
                                    </p:animEffect>
                                  </p:childTnLst>
                                </p:cTn>
                              </p:par>
                            </p:childTnLst>
                          </p:cTn>
                        </p:par>
                        <p:par>
                          <p:cTn id="50" fill="hold">
                            <p:stCondLst>
                              <p:cond delay="4500"/>
                            </p:stCondLst>
                            <p:childTnLst>
                              <p:par>
                                <p:cTn id="51" presetID="53" presetClass="entr" presetSubtype="16"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childTnLst>
                          </p:cTn>
                        </p:par>
                        <p:par>
                          <p:cTn id="56" fill="hold">
                            <p:stCondLst>
                              <p:cond delay="5000"/>
                            </p:stCondLst>
                            <p:childTnLst>
                              <p:par>
                                <p:cTn id="57" presetID="2" presetClass="entr" presetSubtype="2" fill="hold" nodeType="after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8" grpId="0"/>
      <p:bldP spid="19"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ChangeArrowheads="1"/>
          </p:cNvSpPr>
          <p:nvPr/>
        </p:nvSpPr>
        <p:spPr bwMode="auto">
          <a:xfrm>
            <a:off x="4487301" y="532749"/>
            <a:ext cx="3228952"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err="1">
                <a:solidFill>
                  <a:srgbClr val="FFFFFF"/>
                </a:solidFill>
                <a:cs typeface="Arial" panose="020B0604020202020204" pitchFamily="34" charset="0"/>
              </a:rPr>
              <a:t>Trả</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phòng</a:t>
            </a:r>
            <a:r>
              <a:rPr lang="en-US" altLang="en-US" sz="2400" b="1" dirty="0">
                <a:solidFill>
                  <a:srgbClr val="FFFFFF"/>
                </a:solidFill>
                <a:cs typeface="Arial" panose="020B0604020202020204" pitchFamily="34" charset="0"/>
              </a:rPr>
              <a:t> </a:t>
            </a:r>
            <a:r>
              <a:rPr lang="en-US" altLang="en-US" sz="2400" b="1" dirty="0" err="1">
                <a:solidFill>
                  <a:srgbClr val="FFFFFF"/>
                </a:solidFill>
                <a:cs typeface="Arial" panose="020B0604020202020204" pitchFamily="34" charset="0"/>
              </a:rPr>
              <a:t>đoàn</a:t>
            </a:r>
            <a:endParaRPr lang="en-US" altLang="en-US" sz="2400" b="1" dirty="0">
              <a:solidFill>
                <a:srgbClr val="FFFFFF"/>
              </a:solidFill>
              <a:cs typeface="Arial" panose="020B0604020202020204" pitchFamily="34" charset="0"/>
            </a:endParaRPr>
          </a:p>
        </p:txBody>
      </p:sp>
      <p:sp>
        <p:nvSpPr>
          <p:cNvPr id="6" name="文本框 54"/>
          <p:cNvSpPr txBox="1"/>
          <p:nvPr/>
        </p:nvSpPr>
        <p:spPr>
          <a:xfrm>
            <a:off x="1743708" y="163811"/>
            <a:ext cx="1518364"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3. </a:t>
            </a:r>
            <a:r>
              <a:rPr lang="en-US" altLang="zh-CN" sz="2400" b="1" dirty="0" err="1">
                <a:solidFill>
                  <a:schemeClr val="accent2"/>
                </a:solidFill>
                <a:latin typeface="Calibri" panose="020F0502020204030204" pitchFamily="34" charset="0"/>
              </a:rPr>
              <a:t>Thiết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kế</a:t>
            </a:r>
            <a:endParaRPr lang="en-US" altLang="zh-CN" sz="2400" b="1" dirty="0">
              <a:solidFill>
                <a:schemeClr val="accent2"/>
              </a:solidFill>
              <a:latin typeface="Calibri" panose="020F0502020204030204" pitchFamily="34" charset="0"/>
            </a:endParaRPr>
          </a:p>
        </p:txBody>
      </p:sp>
      <p:pic>
        <p:nvPicPr>
          <p:cNvPr id="10" name="Picture 9">
            <a:extLst>
              <a:ext uri="{FF2B5EF4-FFF2-40B4-BE49-F238E27FC236}">
                <a16:creationId xmlns:a16="http://schemas.microsoft.com/office/drawing/2014/main" id="{3AC22DF8-4D26-47C4-8EDF-AC2DA61C1FE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63811"/>
            <a:ext cx="3731581" cy="6301353"/>
          </a:xfrm>
          <a:prstGeom prst="rect">
            <a:avLst/>
          </a:prstGeom>
          <a:noFill/>
        </p:spPr>
      </p:pic>
      <p:sp>
        <p:nvSpPr>
          <p:cNvPr id="11" name="AutoShape 9">
            <a:extLst>
              <a:ext uri="{FF2B5EF4-FFF2-40B4-BE49-F238E27FC236}">
                <a16:creationId xmlns:a16="http://schemas.microsoft.com/office/drawing/2014/main" id="{42C4508C-1C15-48CD-BF7A-46F21C26E868}"/>
              </a:ext>
            </a:extLst>
          </p:cNvPr>
          <p:cNvSpPr>
            <a:spLocks noChangeArrowheads="1"/>
          </p:cNvSpPr>
          <p:nvPr/>
        </p:nvSpPr>
        <p:spPr bwMode="ltGray">
          <a:xfrm>
            <a:off x="2847460" y="763581"/>
            <a:ext cx="2363733" cy="523875"/>
          </a:xfrm>
          <a:prstGeom prst="roundRect">
            <a:avLst>
              <a:gd name="adj" fmla="val 16667"/>
            </a:avLst>
          </a:prstGeom>
          <a:solidFill>
            <a:schemeClr val="folHlink"/>
          </a:solidFill>
          <a:ln w="38100" algn="ctr">
            <a:solidFill>
              <a:srgbClr val="FFFFFF">
                <a:alpha val="70000"/>
              </a:srgbClr>
            </a:solidFill>
            <a:rou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r>
              <a:rPr lang="en-US">
                <a:highlight>
                  <a:srgbClr val="FFFF00"/>
                </a:highlight>
              </a:rPr>
              <a:t>Giao diện Đặt món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4"/>
          <p:cNvSpPr txBox="1"/>
          <p:nvPr/>
        </p:nvSpPr>
        <p:spPr>
          <a:xfrm>
            <a:off x="1743708" y="163811"/>
            <a:ext cx="2876108"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4. </a:t>
            </a:r>
            <a:r>
              <a:rPr lang="en-US" altLang="zh-CN" sz="2400" b="1" dirty="0" err="1">
                <a:solidFill>
                  <a:schemeClr val="accent2"/>
                </a:solidFill>
                <a:latin typeface="Calibri" panose="020F0502020204030204" pitchFamily="34" charset="0"/>
              </a:rPr>
              <a:t>Kiểm</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thử</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và</a:t>
            </a:r>
            <a:r>
              <a:rPr lang="en-US" altLang="zh-CN" sz="2400" b="1" dirty="0">
                <a:solidFill>
                  <a:schemeClr val="accent2"/>
                </a:solidFill>
                <a:latin typeface="Calibri" panose="020F0502020204030204" pitchFamily="34" charset="0"/>
              </a:rPr>
              <a:t> Demo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4"/>
          <p:cNvSpPr txBox="1"/>
          <p:nvPr/>
        </p:nvSpPr>
        <p:spPr>
          <a:xfrm>
            <a:off x="1743708" y="163811"/>
            <a:ext cx="417934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6. </a:t>
            </a:r>
            <a:r>
              <a:rPr lang="en-US" altLang="zh-CN" sz="2400" b="1" dirty="0" err="1">
                <a:solidFill>
                  <a:schemeClr val="accent2"/>
                </a:solidFill>
                <a:latin typeface="Calibri" panose="020F0502020204030204" pitchFamily="34" charset="0"/>
              </a:rPr>
              <a:t>Kết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luận</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và</a:t>
            </a:r>
            <a:r>
              <a:rPr lang="en-US" altLang="zh-CN" sz="2400" b="1" dirty="0">
                <a:solidFill>
                  <a:schemeClr val="accent2"/>
                </a:solidFill>
                <a:latin typeface="Calibri" panose="020F0502020204030204" pitchFamily="34" charset="0"/>
              </a:rPr>
              <a:t> h</a:t>
            </a:r>
            <a:r>
              <a:rPr lang="vi-VN" altLang="zh-CN" sz="2400" b="1" dirty="0">
                <a:solidFill>
                  <a:schemeClr val="accent2"/>
                </a:solidFill>
                <a:latin typeface="Calibri" panose="020F0502020204030204" pitchFamily="34" charset="0"/>
              </a:rPr>
              <a:t>ư</a:t>
            </a:r>
            <a:r>
              <a:rPr lang="en-US" altLang="zh-CN" sz="2400" b="1" dirty="0" err="1">
                <a:solidFill>
                  <a:schemeClr val="accent2"/>
                </a:solidFill>
                <a:latin typeface="Calibri" panose="020F0502020204030204" pitchFamily="34" charset="0"/>
              </a:rPr>
              <a:t>ớng</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phát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triển</a:t>
            </a:r>
            <a:endParaRPr lang="en-US" altLang="zh-CN" sz="2400" b="1" dirty="0">
              <a:solidFill>
                <a:schemeClr val="accent2"/>
              </a:solidFill>
              <a:latin typeface="Calibri" panose="020F0502020204030204" pitchFamily="34" charset="0"/>
            </a:endParaRPr>
          </a:p>
        </p:txBody>
      </p:sp>
      <p:sp>
        <p:nvSpPr>
          <p:cNvPr id="11" name="文本框 59"/>
          <p:cNvSpPr txBox="1"/>
          <p:nvPr/>
        </p:nvSpPr>
        <p:spPr>
          <a:xfrm>
            <a:off x="1981617" y="1286607"/>
            <a:ext cx="8606172" cy="3385542"/>
          </a:xfrm>
          <a:prstGeom prst="rect">
            <a:avLst/>
          </a:prstGeom>
          <a:noFill/>
        </p:spPr>
        <p:txBody>
          <a:bodyPr wrap="square" rtlCol="0">
            <a:spAutoFit/>
            <a:scene3d>
              <a:camera prst="orthographicFront"/>
              <a:lightRig rig="threePt" dir="t"/>
            </a:scene3d>
            <a:sp3d contourW="12700"/>
          </a:bodyPr>
          <a:lstStyle/>
          <a:p>
            <a:pPr>
              <a:defRPr/>
            </a:pPr>
            <a:r>
              <a:rPr lang="vi-VN" sz="2800" b="1" dirty="0">
                <a:latin typeface="Times New Roman" panose="02020603050405020304" pitchFamily="18" charset="0"/>
                <a:cs typeface="Times New Roman" panose="02020603050405020304" pitchFamily="18" charset="0"/>
              </a:rPr>
              <a:t>Kết luận</a:t>
            </a:r>
            <a:r>
              <a:rPr lang="vi-VN" sz="2800" dirty="0">
                <a:latin typeface="Times New Roman" panose="02020603050405020304" pitchFamily="18" charset="0"/>
                <a:cs typeface="Times New Roman" panose="02020603050405020304" pitchFamily="18" charset="0"/>
              </a:rPr>
              <a:t>: </a:t>
            </a:r>
          </a:p>
          <a:p>
            <a:pPr marL="342900" indent="-342900">
              <a:buFontTx/>
              <a:buChar char="-"/>
              <a:defRPr/>
            </a:pPr>
            <a:r>
              <a:rPr lang="en-US" sz="2800" dirty="0">
                <a:latin typeface="Times New Roman" panose="02020603050405020304" pitchFamily="18" charset="0"/>
                <a:cs typeface="Times New Roman" panose="02020603050405020304" pitchFamily="18" charset="0"/>
              </a:rPr>
              <a:t>Đã hoàn thành các chức năng đặt bàn , đặt món ăn cho khách hàng</a:t>
            </a:r>
          </a:p>
          <a:p>
            <a:pPr marL="342900" indent="-342900">
              <a:buFontTx/>
              <a:buChar char="-"/>
              <a:defRPr/>
            </a:pPr>
            <a:r>
              <a:rPr lang="en-US" sz="2800" dirty="0">
                <a:latin typeface="Times New Roman" panose="02020603050405020304" pitchFamily="18" charset="0"/>
                <a:cs typeface="Times New Roman" panose="02020603050405020304" pitchFamily="18" charset="0"/>
              </a:rPr>
              <a:t>Các chức năng thanh toán , thêm, xóa ,sửa món </a:t>
            </a:r>
            <a:r>
              <a:rPr lang="en-US" sz="2800">
                <a:latin typeface="Times New Roman" panose="02020603050405020304" pitchFamily="18" charset="0"/>
                <a:cs typeface="Times New Roman" panose="02020603050405020304" pitchFamily="18" charset="0"/>
              </a:rPr>
              <a:t>ăn.</a:t>
            </a:r>
          </a:p>
          <a:p>
            <a:pPr marL="342900" indent="-342900">
              <a:buFontTx/>
              <a:buChar char="-"/>
              <a:defRPr/>
            </a:pPr>
            <a:r>
              <a:rPr lang="en-US" sz="2800">
                <a:latin typeface="Times New Roman" panose="02020603050405020304" pitchFamily="18" charset="0"/>
                <a:cs typeface="Times New Roman" panose="02020603050405020304" pitchFamily="18" charset="0"/>
              </a:rPr>
              <a:t>Cũng </a:t>
            </a:r>
            <a:r>
              <a:rPr lang="en-US" sz="2800" dirty="0">
                <a:latin typeface="Times New Roman" panose="02020603050405020304" pitchFamily="18" charset="0"/>
                <a:cs typeface="Times New Roman" panose="02020603050405020304" pitchFamily="18" charset="0"/>
              </a:rPr>
              <a:t>như các chức năng về quản lí phân quyền </a:t>
            </a:r>
            <a:r>
              <a:rPr lang="en-US" sz="2800">
                <a:latin typeface="Times New Roman" panose="02020603050405020304" pitchFamily="18" charset="0"/>
                <a:cs typeface="Times New Roman" panose="02020603050405020304" pitchFamily="18" charset="0"/>
              </a:rPr>
              <a:t>nhân viên, và quản lý nhân viên</a:t>
            </a:r>
          </a:p>
          <a:p>
            <a:pPr marL="342900" indent="-342900">
              <a:buFontTx/>
              <a:buChar char="-"/>
              <a:defRPr/>
            </a:pPr>
            <a:r>
              <a:rPr lang="en-US" sz="2800">
                <a:latin typeface="Times New Roman" panose="02020603050405020304" pitchFamily="18" charset="0"/>
                <a:cs typeface="Times New Roman" panose="02020603050405020304" pitchFamily="18" charset="0"/>
              </a:rPr>
              <a:t>Tương tác được nhiều người dùng</a:t>
            </a:r>
            <a:endParaRPr lang="en-US" sz="2800" dirty="0">
              <a:latin typeface="Times New Roman" panose="02020603050405020304" pitchFamily="18" charset="0"/>
              <a:cs typeface="Times New Roman" panose="02020603050405020304" pitchFamily="18" charset="0"/>
            </a:endParaRPr>
          </a:p>
          <a:p>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54"/>
          <p:cNvSpPr txBox="1"/>
          <p:nvPr/>
        </p:nvSpPr>
        <p:spPr>
          <a:xfrm>
            <a:off x="1916651" y="379853"/>
            <a:ext cx="4179349"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6. </a:t>
            </a:r>
            <a:r>
              <a:rPr lang="en-US" altLang="zh-CN" sz="2400" b="1" dirty="0" err="1">
                <a:solidFill>
                  <a:schemeClr val="accent2"/>
                </a:solidFill>
                <a:latin typeface="Calibri" panose="020F0502020204030204" pitchFamily="34" charset="0"/>
              </a:rPr>
              <a:t>Kết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luận</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và</a:t>
            </a:r>
            <a:r>
              <a:rPr lang="en-US" altLang="zh-CN" sz="2400" b="1" dirty="0">
                <a:solidFill>
                  <a:schemeClr val="accent2"/>
                </a:solidFill>
                <a:latin typeface="Calibri" panose="020F0502020204030204" pitchFamily="34" charset="0"/>
              </a:rPr>
              <a:t> h</a:t>
            </a:r>
            <a:r>
              <a:rPr lang="vi-VN" altLang="zh-CN" sz="2400" b="1" dirty="0">
                <a:solidFill>
                  <a:schemeClr val="accent2"/>
                </a:solidFill>
                <a:latin typeface="Calibri" panose="020F0502020204030204" pitchFamily="34" charset="0"/>
              </a:rPr>
              <a:t>ư</a:t>
            </a:r>
            <a:r>
              <a:rPr lang="en-US" altLang="zh-CN" sz="2400" b="1" dirty="0" err="1">
                <a:solidFill>
                  <a:schemeClr val="accent2"/>
                </a:solidFill>
                <a:latin typeface="Calibri" panose="020F0502020204030204" pitchFamily="34" charset="0"/>
              </a:rPr>
              <a:t>ớng</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phát</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triển</a:t>
            </a:r>
            <a:endParaRPr lang="en-US" altLang="zh-CN" sz="2400" b="1" dirty="0">
              <a:solidFill>
                <a:schemeClr val="accent2"/>
              </a:solidFill>
              <a:latin typeface="Calibri" panose="020F0502020204030204" pitchFamily="34" charset="0"/>
            </a:endParaRPr>
          </a:p>
        </p:txBody>
      </p:sp>
      <p:sp>
        <p:nvSpPr>
          <p:cNvPr id="11" name="文本框 59"/>
          <p:cNvSpPr txBox="1"/>
          <p:nvPr/>
        </p:nvSpPr>
        <p:spPr>
          <a:xfrm>
            <a:off x="1074198" y="1736229"/>
            <a:ext cx="8086346" cy="3384550"/>
          </a:xfrm>
          <a:prstGeom prst="rect">
            <a:avLst/>
          </a:prstGeom>
          <a:noFill/>
        </p:spPr>
        <p:txBody>
          <a:bodyPr wrap="square" rtlCol="0">
            <a:spAutoFit/>
            <a:scene3d>
              <a:camera prst="orthographicFront"/>
              <a:lightRig rig="threePt" dir="t"/>
            </a:scene3d>
            <a:sp3d contourW="12700"/>
          </a:bodyPr>
          <a:lstStyle/>
          <a:p>
            <a:pPr>
              <a:defRPr/>
            </a:pPr>
            <a:r>
              <a:rPr lang="en-US" sz="2800" b="1" dirty="0" err="1">
                <a:latin typeface="Times New Roman" panose="02020603050405020304" pitchFamily="18" charset="0"/>
                <a:cs typeface="Times New Roman" panose="02020603050405020304" pitchFamily="18" charset="0"/>
              </a:rPr>
              <a:t>Hướng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phát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triển</a:t>
            </a:r>
            <a:r>
              <a:rPr lang="vi-VN"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marL="342900" indent="-342900">
              <a:buFontTx/>
              <a:buChar char="-"/>
              <a:defRPr/>
            </a:pPr>
            <a:r>
              <a:rPr lang="en-US" sz="2800" dirty="0">
                <a:latin typeface="Times New Roman" panose="02020603050405020304" pitchFamily="18" charset="0"/>
                <a:cs typeface="Times New Roman" panose="02020603050405020304" pitchFamily="18" charset="0"/>
              </a:rPr>
              <a:t>Hoàn thiện các chức năng chưa thể hoàn thành như : thống kê , </a:t>
            </a:r>
            <a:r>
              <a:rPr lang="en-US" sz="2800">
                <a:latin typeface="Times New Roman" panose="02020603050405020304" pitchFamily="18" charset="0"/>
                <a:cs typeface="Times New Roman" panose="02020603050405020304" pitchFamily="18" charset="0"/>
              </a:rPr>
              <a:t>hoàn thiện </a:t>
            </a:r>
            <a:r>
              <a:rPr lang="en-US" sz="2800" dirty="0">
                <a:latin typeface="Times New Roman" panose="02020603050405020304" pitchFamily="18" charset="0"/>
                <a:cs typeface="Times New Roman" panose="02020603050405020304" pitchFamily="18" charset="0"/>
              </a:rPr>
              <a:t>mục xem danh sách món ăn rõ ràng hơn</a:t>
            </a:r>
          </a:p>
          <a:p>
            <a:pPr marL="342900" indent="-342900">
              <a:buFontTx/>
              <a:buChar char="-"/>
              <a:defRPr/>
            </a:pPr>
            <a:r>
              <a:rPr lang="en-US" sz="2800" dirty="0">
                <a:latin typeface="Times New Roman" panose="02020603050405020304" pitchFamily="18" charset="0"/>
                <a:cs typeface="Times New Roman" panose="02020603050405020304" pitchFamily="18" charset="0"/>
              </a:rPr>
              <a:t>Cải thiện giao diện nâng cao khả năng tương tác với người dùng</a:t>
            </a:r>
          </a:p>
          <a:p>
            <a:pPr marL="342900" indent="-342900">
              <a:buFontTx/>
              <a:buChar char="-"/>
              <a:defRPr/>
            </a:pPr>
            <a:r>
              <a:rPr lang="en-US" sz="2800" dirty="0" err="1">
                <a:latin typeface="Times New Roman" panose="02020603050405020304" pitchFamily="18" charset="0"/>
                <a:cs typeface="Times New Roman" panose="02020603050405020304" pitchFamily="18" charset="0"/>
              </a:rPr>
              <a:t>Nâng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cao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xử</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lí</a:t>
            </a:r>
            <a:endParaRPr lang="en-US" sz="2800" dirty="0">
              <a:latin typeface="Times New Roman" panose="02020603050405020304" pitchFamily="18" charset="0"/>
              <a:cs typeface="Times New Roman" panose="02020603050405020304" pitchFamily="18" charset="0"/>
            </a:endParaRPr>
          </a:p>
          <a:p>
            <a:endParaRPr lang="en-US" altLang="zh-CN" dirty="0"/>
          </a:p>
        </p:txBody>
      </p:sp>
      <p:pic>
        <p:nvPicPr>
          <p:cNvPr id="1032" name="Picture 8" descr="Kết quả hình ảnh cho phát triể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4044" y="501883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005705" y="4505960"/>
            <a:ext cx="3762375" cy="2113280"/>
          </a:xfrm>
          <a:prstGeom prst="rect">
            <a:avLst/>
          </a:prstGeom>
        </p:spPr>
      </p:pic>
      <p:graphicFrame>
        <p:nvGraphicFramePr>
          <p:cNvPr id="3" name="Object 2"/>
          <p:cNvGraphicFramePr/>
          <p:nvPr>
            <p:extLst>
              <p:ext uri="{D42A27DB-BD31-4B8C-83A1-F6EECF244321}">
                <p14:modId xmlns:p14="http://schemas.microsoft.com/office/powerpoint/2010/main" val="3669598661"/>
              </p:ext>
            </p:extLst>
          </p:nvPr>
        </p:nvGraphicFramePr>
        <p:xfrm>
          <a:off x="9086659" y="922624"/>
          <a:ext cx="2858770" cy="3298190"/>
        </p:xfrm>
        <a:graphic>
          <a:graphicData uri="http://schemas.openxmlformats.org/presentationml/2006/ole">
            <mc:AlternateContent xmlns:mc="http://schemas.openxmlformats.org/markup-compatibility/2006">
              <mc:Choice xmlns:v="urn:schemas-microsoft-com:vml" Requires="v">
                <p:oleObj spid="_x0000_s2069" r:id="rId5" imgW="4324350" imgH="3295650" progId="Paint.Picture">
                  <p:embed/>
                </p:oleObj>
              </mc:Choice>
              <mc:Fallback>
                <p:oleObj r:id="rId5" imgW="4324350" imgH="3295650" progId="Paint.Picture">
                  <p:embed/>
                  <p:pic>
                    <p:nvPicPr>
                      <p:cNvPr id="0" name="Picture 3"/>
                      <p:cNvPicPr/>
                      <p:nvPr/>
                    </p:nvPicPr>
                    <p:blipFill>
                      <a:blip r:embed="rId6"/>
                      <a:stretch>
                        <a:fillRect/>
                      </a:stretch>
                    </p:blipFill>
                    <p:spPr>
                      <a:xfrm>
                        <a:off x="9086659" y="922624"/>
                        <a:ext cx="2858770" cy="32981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02775" y="709800"/>
            <a:ext cx="7967473" cy="1569660"/>
          </a:xfrm>
          <a:prstGeom prst="rect">
            <a:avLst/>
          </a:prstGeom>
          <a:noFill/>
        </p:spPr>
        <p:txBody>
          <a:bodyPr wrap="square" rtlCol="0">
            <a:spAutoFit/>
            <a:scene3d>
              <a:camera prst="orthographicFront"/>
              <a:lightRig rig="threePt" dir="t"/>
            </a:scene3d>
            <a:sp3d contourW="12700"/>
          </a:bodyPr>
          <a:lstStyle/>
          <a:p>
            <a:r>
              <a:rPr lang="en-US" altLang="zh-CN" sz="4800" b="1" dirty="0" err="1">
                <a:solidFill>
                  <a:schemeClr val="accent5"/>
                </a:solidFill>
                <a:latin typeface="Calibri" panose="020F0502020204030204" pitchFamily="34" charset="0"/>
                <a:ea typeface="+mj-ea"/>
              </a:rPr>
              <a:t>Cám</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ơn</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Thầy</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Cô</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và</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các</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bạn</a:t>
            </a:r>
            <a:r>
              <a:rPr lang="en-US" altLang="zh-CN" sz="4800" b="1" dirty="0">
                <a:solidFill>
                  <a:schemeClr val="accent5"/>
                </a:solidFill>
                <a:latin typeface="Calibri" panose="020F0502020204030204" pitchFamily="34" charset="0"/>
                <a:ea typeface="+mj-ea"/>
              </a:rPr>
              <a:t> </a:t>
            </a:r>
          </a:p>
          <a:p>
            <a:r>
              <a:rPr lang="en-US" altLang="zh-CN" sz="4800" b="1" dirty="0" err="1">
                <a:solidFill>
                  <a:schemeClr val="accent5"/>
                </a:solidFill>
                <a:latin typeface="Calibri" panose="020F0502020204030204" pitchFamily="34" charset="0"/>
                <a:ea typeface="+mj-ea"/>
              </a:rPr>
              <a:t>đã</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chú</a:t>
            </a:r>
            <a:r>
              <a:rPr lang="en-US" altLang="zh-CN" sz="4800" b="1" dirty="0">
                <a:solidFill>
                  <a:schemeClr val="accent5"/>
                </a:solidFill>
                <a:latin typeface="Calibri" panose="020F0502020204030204" pitchFamily="34" charset="0"/>
                <a:ea typeface="+mj-ea"/>
              </a:rPr>
              <a:t> ý </a:t>
            </a:r>
            <a:r>
              <a:rPr lang="en-US" altLang="zh-CN" sz="4800" b="1" dirty="0" err="1">
                <a:solidFill>
                  <a:schemeClr val="accent5"/>
                </a:solidFill>
                <a:latin typeface="Calibri" panose="020F0502020204030204" pitchFamily="34" charset="0"/>
                <a:ea typeface="+mj-ea"/>
              </a:rPr>
              <a:t>lắng</a:t>
            </a:r>
            <a:r>
              <a:rPr lang="en-US" altLang="zh-CN" sz="4800" b="1" dirty="0">
                <a:solidFill>
                  <a:schemeClr val="accent5"/>
                </a:solidFill>
                <a:latin typeface="Calibri" panose="020F0502020204030204" pitchFamily="34" charset="0"/>
                <a:ea typeface="+mj-ea"/>
              </a:rPr>
              <a:t> </a:t>
            </a:r>
            <a:r>
              <a:rPr lang="en-US" altLang="zh-CN" sz="4800" b="1" dirty="0" err="1">
                <a:solidFill>
                  <a:schemeClr val="accent5"/>
                </a:solidFill>
                <a:latin typeface="Calibri" panose="020F0502020204030204" pitchFamily="34" charset="0"/>
                <a:ea typeface="+mj-ea"/>
              </a:rPr>
              <a:t>nghe</a:t>
            </a:r>
            <a:r>
              <a:rPr lang="en-US" altLang="zh-CN" sz="4800" b="1" dirty="0">
                <a:solidFill>
                  <a:schemeClr val="accent5"/>
                </a:solidFill>
                <a:latin typeface="Calibri" panose="020F0502020204030204" pitchFamily="34" charset="0"/>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p:tgtEl>
                                          <p:spTgt spid="60"/>
                                        </p:tgtEl>
                                        <p:attrNameLst>
                                          <p:attrName>ppt_x</p:attrName>
                                        </p:attrNameLst>
                                      </p:cBhvr>
                                      <p:tavLst>
                                        <p:tav tm="0">
                                          <p:val>
                                            <p:strVal val="#ppt_x-#ppt_w*1.125000"/>
                                          </p:val>
                                        </p:tav>
                                        <p:tav tm="100000">
                                          <p:val>
                                            <p:strVal val="#ppt_x"/>
                                          </p:val>
                                        </p:tav>
                                      </p:tavLst>
                                    </p:anim>
                                    <p:animEffect transition="in" filter="wipe(right)">
                                      <p:cBhvr>
                                        <p:cTn id="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H_Other_2"/>
          <p:cNvSpPr/>
          <p:nvPr>
            <p:custDataLst>
              <p:tags r:id="rId2"/>
            </p:custDataLst>
          </p:nvPr>
        </p:nvSpPr>
        <p:spPr>
          <a:xfrm>
            <a:off x="1395920" y="1103664"/>
            <a:ext cx="304800" cy="304800"/>
          </a:xfrm>
          <a:custGeom>
            <a:avLst/>
            <a:gdLst>
              <a:gd name="connsiteX0" fmla="*/ 0 w 495300"/>
              <a:gd name="connsiteY0" fmla="*/ 0 h 495300"/>
              <a:gd name="connsiteX1" fmla="*/ 495300 w 495300"/>
              <a:gd name="connsiteY1" fmla="*/ 0 h 495300"/>
              <a:gd name="connsiteX2" fmla="*/ 495300 w 495300"/>
              <a:gd name="connsiteY2" fmla="*/ 85725 h 495300"/>
              <a:gd name="connsiteX3" fmla="*/ 85725 w 495300"/>
              <a:gd name="connsiteY3" fmla="*/ 85725 h 495300"/>
              <a:gd name="connsiteX4" fmla="*/ 85725 w 495300"/>
              <a:gd name="connsiteY4" fmla="*/ 495300 h 495300"/>
              <a:gd name="connsiteX5" fmla="*/ 0 w 495300"/>
              <a:gd name="connsiteY5"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300" h="495300">
                <a:moveTo>
                  <a:pt x="0" y="0"/>
                </a:moveTo>
                <a:lnTo>
                  <a:pt x="495300" y="0"/>
                </a:lnTo>
                <a:lnTo>
                  <a:pt x="495300" y="85725"/>
                </a:lnTo>
                <a:lnTo>
                  <a:pt x="85725" y="85725"/>
                </a:lnTo>
                <a:lnTo>
                  <a:pt x="85725" y="495300"/>
                </a:lnTo>
                <a:lnTo>
                  <a:pt x="0" y="4953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Calibri" panose="020F0502020204030204" pitchFamily="34" charset="0"/>
            </a:endParaRPr>
          </a:p>
        </p:txBody>
      </p:sp>
      <p:grpSp>
        <p:nvGrpSpPr>
          <p:cNvPr id="24" name="组合 23"/>
          <p:cNvGrpSpPr/>
          <p:nvPr/>
        </p:nvGrpSpPr>
        <p:grpSpPr>
          <a:xfrm>
            <a:off x="5968239" y="597851"/>
            <a:ext cx="5106977" cy="5101243"/>
            <a:chOff x="7301744" y="2096289"/>
            <a:chExt cx="5106977" cy="5101243"/>
          </a:xfrm>
        </p:grpSpPr>
        <p:sp>
          <p:nvSpPr>
            <p:cNvPr id="25" name="矩形 24"/>
            <p:cNvSpPr/>
            <p:nvPr/>
          </p:nvSpPr>
          <p:spPr>
            <a:xfrm>
              <a:off x="7494784" y="2489642"/>
              <a:ext cx="4913937" cy="470789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cs typeface="Times New Roman" panose="02020603050405020304" pitchFamily="18" charset="0"/>
                </a:rPr>
                <a:t>- Ngày nay với sự nâng cao về đời sống vật chất, người dân đã chú ý hơn đến chất lượng đồ ăn, thức uống của mình hơn. Do đó, nhu cầu đến những cửa hàng, nhà hàng bán đồ ăn thức uống càng nhiều hơn nên ngày càng có nhiều cửa hàng, nhà hàng bán đồ ăn thức uống xuất hiện. Chính vì thế đòi hỏi các cửa hàng, nhà hàng cần có chất lượng dịch vụ tốt để giữ chân khách hàng.</a:t>
              </a:r>
            </a:p>
            <a:p>
              <a:r>
                <a:rPr lang="en-US" sz="2000">
                  <a:latin typeface="Times New Roman" panose="02020603050405020304" pitchFamily="18" charset="0"/>
                  <a:cs typeface="Times New Roman" panose="02020603050405020304" pitchFamily="18" charset="0"/>
                  <a:sym typeface="+mn-ea"/>
                </a:rPr>
                <a:t>- </a:t>
              </a:r>
              <a:r>
                <a:rPr sz="2000">
                  <a:latin typeface="Times New Roman" panose="02020603050405020304" pitchFamily="18" charset="0"/>
                  <a:cs typeface="Times New Roman" panose="02020603050405020304" pitchFamily="18" charset="0"/>
                  <a:sym typeface="+mn-ea"/>
                </a:rPr>
                <a:t>Công nghệ thông tin phát triển nhân viên phục vụ nhiều lĩnh vực trong đời sống từ quản lý, kinh doanh đến giáo dục, dịch vụ. Việc ứng dụng công nghệ thông tin trên nhiều ngành nghề là một bước quan trọng trong phát triển kinh tế đất nước.</a:t>
              </a:r>
              <a:endParaRPr lang="en-US" sz="2000">
                <a:latin typeface="Times New Roman" panose="02020603050405020304" pitchFamily="18" charset="0"/>
                <a:cs typeface="Times New Roman" panose="02020603050405020304" pitchFamily="18" charset="0"/>
              </a:endParaRPr>
            </a:p>
          </p:txBody>
        </p:sp>
        <p:sp>
          <p:nvSpPr>
            <p:cNvPr id="26" name="矩形 25"/>
            <p:cNvSpPr/>
            <p:nvPr/>
          </p:nvSpPr>
          <p:spPr>
            <a:xfrm>
              <a:off x="7301744" y="2096289"/>
              <a:ext cx="3772026" cy="50597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en-US" altLang="zh-CN" sz="2400" b="1">
                  <a:solidFill>
                    <a:srgbClr val="00B050"/>
                  </a:solidFill>
                  <a:latin typeface="Calibri" panose="020F0502020204030204" pitchFamily="34" charset="0"/>
                </a:rPr>
                <a:t>THỰC TRẠNG</a:t>
              </a:r>
              <a:endParaRPr lang="zh-CN" altLang="en-US" sz="2400" b="1" dirty="0">
                <a:solidFill>
                  <a:srgbClr val="00B050"/>
                </a:solidFill>
                <a:latin typeface="Calibri" panose="020F0502020204030204" pitchFamily="34" charset="0"/>
              </a:endParaRPr>
            </a:p>
          </p:txBody>
        </p:sp>
      </p:grpSp>
      <p:grpSp>
        <p:nvGrpSpPr>
          <p:cNvPr id="27" name="组合 26"/>
          <p:cNvGrpSpPr/>
          <p:nvPr/>
        </p:nvGrpSpPr>
        <p:grpSpPr>
          <a:xfrm>
            <a:off x="285443" y="4362202"/>
            <a:ext cx="4961562" cy="2038638"/>
            <a:chOff x="7483989" y="3660929"/>
            <a:chExt cx="4961562" cy="2038638"/>
          </a:xfrm>
        </p:grpSpPr>
        <p:sp>
          <p:nvSpPr>
            <p:cNvPr id="28" name="矩形 27"/>
            <p:cNvSpPr/>
            <p:nvPr/>
          </p:nvSpPr>
          <p:spPr>
            <a:xfrm>
              <a:off x="7483989" y="3761547"/>
              <a:ext cx="4913937" cy="193802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endParaRPr sz="2000">
                <a:latin typeface="Times New Roman" panose="02020603050405020304" pitchFamily="18" charset="0"/>
                <a:cs typeface="Times New Roman" panose="02020603050405020304" pitchFamily="18" charset="0"/>
              </a:endParaRPr>
            </a:p>
            <a:p>
              <a:pPr algn="r">
                <a:lnSpc>
                  <a:spcPct val="120000"/>
                </a:lnSpc>
              </a:pPr>
              <a:r>
                <a:rPr sz="2000">
                  <a:latin typeface="Times New Roman" panose="02020603050405020304" pitchFamily="18" charset="0"/>
                  <a:cs typeface="Times New Roman" panose="02020603050405020304" pitchFamily="18" charset="0"/>
                </a:rPr>
                <a:t>Từ những lý do trên, em xây dựng đề tài “Xây dựng hệ thống quản lý đặt món” để cung cấp ứng dụng nâng cao chất lượng dịch vụ của các cửa hàng, nhà hàng bán đồ ăn, thức uống.</a:t>
              </a:r>
            </a:p>
          </p:txBody>
        </p:sp>
        <p:sp>
          <p:nvSpPr>
            <p:cNvPr id="29" name="矩形 28"/>
            <p:cNvSpPr/>
            <p:nvPr/>
          </p:nvSpPr>
          <p:spPr>
            <a:xfrm>
              <a:off x="8997501" y="3660929"/>
              <a:ext cx="3448050" cy="50597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0000"/>
                </a:lnSpc>
              </a:pPr>
              <a:r>
                <a:rPr lang="en-US" altLang="zh-CN" sz="2400" b="1">
                  <a:solidFill>
                    <a:srgbClr val="0070C0"/>
                  </a:solidFill>
                  <a:latin typeface="Calibri" panose="020F0502020204030204" pitchFamily="34" charset="0"/>
                </a:rPr>
                <a:t>GIẢI PHÁP</a:t>
              </a:r>
              <a:endParaRPr lang="zh-CN" altLang="en-US" sz="2400" b="1" dirty="0">
                <a:solidFill>
                  <a:srgbClr val="0070C0"/>
                </a:solidFill>
                <a:latin typeface="Calibri" panose="020F0502020204030204" pitchFamily="34" charset="0"/>
              </a:endParaRPr>
            </a:p>
          </p:txBody>
        </p:sp>
      </p:grpSp>
      <p:grpSp>
        <p:nvGrpSpPr>
          <p:cNvPr id="18" name="组合 53"/>
          <p:cNvGrpSpPr/>
          <p:nvPr/>
        </p:nvGrpSpPr>
        <p:grpSpPr>
          <a:xfrm>
            <a:off x="1700720" y="196059"/>
            <a:ext cx="5160331" cy="981834"/>
            <a:chOff x="6096000" y="2061026"/>
            <a:chExt cx="5160331" cy="981834"/>
          </a:xfrm>
        </p:grpSpPr>
        <p:sp>
          <p:nvSpPr>
            <p:cNvPr id="19" name="文本框 54"/>
            <p:cNvSpPr txBox="1"/>
            <p:nvPr/>
          </p:nvSpPr>
          <p:spPr>
            <a:xfrm>
              <a:off x="6096000" y="2061026"/>
              <a:ext cx="177003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1. </a:t>
              </a:r>
              <a:r>
                <a:rPr lang="en-US" altLang="zh-CN" sz="2400" b="1" dirty="0" err="1">
                  <a:solidFill>
                    <a:schemeClr val="accent2"/>
                  </a:solidFill>
                  <a:latin typeface="Calibri" panose="020F0502020204030204" pitchFamily="34" charset="0"/>
                </a:rPr>
                <a:t>Giới</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thiệu</a:t>
              </a:r>
              <a:endParaRPr lang="en-US" altLang="zh-CN" sz="2400" b="1" dirty="0">
                <a:solidFill>
                  <a:schemeClr val="accent2"/>
                </a:solidFill>
                <a:latin typeface="Calibri" panose="020F0502020204030204" pitchFamily="34" charset="0"/>
              </a:endParaRPr>
            </a:p>
          </p:txBody>
        </p:sp>
        <p:sp>
          <p:nvSpPr>
            <p:cNvPr id="20" name="文本框 55"/>
            <p:cNvSpPr txBox="1"/>
            <p:nvPr/>
          </p:nvSpPr>
          <p:spPr>
            <a:xfrm>
              <a:off x="6194474" y="2519640"/>
              <a:ext cx="5061857" cy="523220"/>
            </a:xfrm>
            <a:prstGeom prst="rect">
              <a:avLst/>
            </a:prstGeom>
            <a:noFill/>
          </p:spPr>
          <p:txBody>
            <a:bodyPr wrap="square" rtlCol="0">
              <a:spAutoFit/>
              <a:scene3d>
                <a:camera prst="orthographicFront"/>
                <a:lightRig rig="threePt" dir="t"/>
              </a:scene3d>
              <a:sp3d contourW="12700"/>
            </a:bodyPr>
            <a:lstStyle/>
            <a:p>
              <a:r>
                <a:rPr lang="en-US" altLang="zh-CN" sz="2400" b="1" dirty="0" err="1">
                  <a:solidFill>
                    <a:srgbClr val="FF0000"/>
                  </a:solidFill>
                  <a:latin typeface="Calibri" panose="020F0502020204030204" pitchFamily="34" charset="0"/>
                </a:rPr>
                <a:t>a.</a:t>
              </a:r>
              <a:r>
                <a:rPr lang="en-US" altLang="zh-CN" sz="2800" b="1" dirty="0" err="1">
                  <a:solidFill>
                    <a:srgbClr val="FF0000"/>
                  </a:solidFill>
                  <a:latin typeface="Calibri" panose="020F0502020204030204" pitchFamily="34" charset="0"/>
                </a:rPr>
                <a:t>Tổng</a:t>
              </a:r>
              <a:r>
                <a:rPr lang="en-US" altLang="zh-CN" sz="2800" b="1" dirty="0">
                  <a:solidFill>
                    <a:srgbClr val="FF0000"/>
                  </a:solidFill>
                  <a:latin typeface="Calibri" panose="020F0502020204030204" pitchFamily="34" charset="0"/>
                </a:rPr>
                <a:t> </a:t>
              </a:r>
              <a:r>
                <a:rPr lang="en-US" altLang="zh-CN" sz="2800" b="1" dirty="0" err="1">
                  <a:solidFill>
                    <a:srgbClr val="FF0000"/>
                  </a:solidFill>
                  <a:latin typeface="Calibri" panose="020F0502020204030204" pitchFamily="34" charset="0"/>
                </a:rPr>
                <a:t>quan</a:t>
              </a:r>
              <a:endParaRPr lang="en-US" altLang="zh-CN" sz="2800" b="1" dirty="0">
                <a:solidFill>
                  <a:srgbClr val="FF0000"/>
                </a:solidFill>
                <a:latin typeface="Calibri" panose="020F0502020204030204" pitchFamily="34" charset="0"/>
              </a:endParaRPr>
            </a:p>
          </p:txBody>
        </p:sp>
      </p:grpSp>
      <p:pic>
        <p:nvPicPr>
          <p:cNvPr id="5" name="Picture Placeholder 4"/>
          <p:cNvPicPr>
            <a:picLocks noGrp="1" noChangeAspect="1"/>
          </p:cNvPicPr>
          <p:nvPr>
            <p:ph type="pic" sz="quarter" idx="10"/>
          </p:nvPr>
        </p:nvPicPr>
        <p:blipFill>
          <a:blip r:embed="rId5"/>
          <a:stretch>
            <a:fillRect/>
          </a:stretch>
        </p:blipFill>
        <p:spPr>
          <a:xfrm>
            <a:off x="1534160" y="1263015"/>
            <a:ext cx="3961130" cy="273812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225176" y="1429051"/>
            <a:ext cx="6832810" cy="1323439"/>
            <a:chOff x="1413479" y="2296118"/>
            <a:chExt cx="4632714" cy="2213122"/>
          </a:xfrm>
        </p:grpSpPr>
        <p:sp>
          <p:nvSpPr>
            <p:cNvPr id="45" name="矩形 44"/>
            <p:cNvSpPr/>
            <p:nvPr/>
          </p:nvSpPr>
          <p:spPr>
            <a:xfrm>
              <a:off x="2123229" y="2296118"/>
              <a:ext cx="3922964" cy="2213122"/>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altLang="en-US" sz="2000">
                  <a:latin typeface="Times New Roman" panose="02020603050405020304" pitchFamily="18" charset="0"/>
                  <a:cs typeface="Times New Roman" panose="02020603050405020304" pitchFamily="18" charset="0"/>
                </a:rPr>
                <a:t>Áp dụng được lí thuyết đã được học và nghiên cứu để phân tích thiết kế và xây dựng được app đặt món</a:t>
              </a:r>
              <a:r>
                <a:rPr lang="en-US" altLang="en-US" sz="2000">
                  <a:latin typeface="Times New Roman" panose="02020603050405020304" pitchFamily="18" charset="0"/>
                  <a:cs typeface="Times New Roman" panose="02020603050405020304" pitchFamily="18" charset="0"/>
                </a:rPr>
                <a:t> cho các cửa hàng nhỏ trên di động</a:t>
              </a:r>
              <a:endParaRPr alt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1413479" y="2309999"/>
              <a:ext cx="584200" cy="1092830"/>
              <a:chOff x="1090564" y="2106373"/>
              <a:chExt cx="787400" cy="1472946"/>
            </a:xfrm>
          </p:grpSpPr>
          <p:sp>
            <p:nvSpPr>
              <p:cNvPr id="43" name="椭圆 42"/>
              <p:cNvSpPr/>
              <p:nvPr/>
            </p:nvSpPr>
            <p:spPr>
              <a:xfrm>
                <a:off x="1090564" y="2106373"/>
                <a:ext cx="787400" cy="147294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44" name="椭圆 9"/>
              <p:cNvSpPr/>
              <p:nvPr/>
            </p:nvSpPr>
            <p:spPr>
              <a:xfrm>
                <a:off x="1340429" y="2393518"/>
                <a:ext cx="369412" cy="898654"/>
              </a:xfrm>
              <a:custGeom>
                <a:avLst/>
                <a:gdLst>
                  <a:gd name="connsiteX0" fmla="*/ 192254 w 338138"/>
                  <a:gd name="connsiteY0" fmla="*/ 135421 h 335282"/>
                  <a:gd name="connsiteX1" fmla="*/ 152810 w 338138"/>
                  <a:gd name="connsiteY1" fmla="*/ 151158 h 335282"/>
                  <a:gd name="connsiteX2" fmla="*/ 152810 w 338138"/>
                  <a:gd name="connsiteY2" fmla="*/ 229842 h 335282"/>
                  <a:gd name="connsiteX3" fmla="*/ 232697 w 338138"/>
                  <a:gd name="connsiteY3" fmla="*/ 229842 h 335282"/>
                  <a:gd name="connsiteX4" fmla="*/ 232697 w 338138"/>
                  <a:gd name="connsiteY4" fmla="*/ 151158 h 335282"/>
                  <a:gd name="connsiteX5" fmla="*/ 192254 w 338138"/>
                  <a:gd name="connsiteY5" fmla="*/ 135421 h 335282"/>
                  <a:gd name="connsiteX6" fmla="*/ 238125 w 338138"/>
                  <a:gd name="connsiteY6" fmla="*/ 69850 h 335282"/>
                  <a:gd name="connsiteX7" fmla="*/ 225425 w 338138"/>
                  <a:gd name="connsiteY7" fmla="*/ 80963 h 335282"/>
                  <a:gd name="connsiteX8" fmla="*/ 238125 w 338138"/>
                  <a:gd name="connsiteY8" fmla="*/ 92076 h 335282"/>
                  <a:gd name="connsiteX9" fmla="*/ 250825 w 338138"/>
                  <a:gd name="connsiteY9" fmla="*/ 80963 h 335282"/>
                  <a:gd name="connsiteX10" fmla="*/ 238125 w 338138"/>
                  <a:gd name="connsiteY10" fmla="*/ 69850 h 335282"/>
                  <a:gd name="connsiteX11" fmla="*/ 214313 w 338138"/>
                  <a:gd name="connsiteY11" fmla="*/ 57150 h 335282"/>
                  <a:gd name="connsiteX12" fmla="*/ 263526 w 338138"/>
                  <a:gd name="connsiteY12" fmla="*/ 57150 h 335282"/>
                  <a:gd name="connsiteX13" fmla="*/ 263526 w 338138"/>
                  <a:gd name="connsiteY13" fmla="*/ 106363 h 335282"/>
                  <a:gd name="connsiteX14" fmla="*/ 214313 w 338138"/>
                  <a:gd name="connsiteY14" fmla="*/ 106363 h 335282"/>
                  <a:gd name="connsiteX15" fmla="*/ 49213 w 338138"/>
                  <a:gd name="connsiteY15" fmla="*/ 57150 h 335282"/>
                  <a:gd name="connsiteX16" fmla="*/ 195263 w 338138"/>
                  <a:gd name="connsiteY16" fmla="*/ 57150 h 335282"/>
                  <a:gd name="connsiteX17" fmla="*/ 195263 w 338138"/>
                  <a:gd name="connsiteY17" fmla="*/ 106363 h 335282"/>
                  <a:gd name="connsiteX18" fmla="*/ 49213 w 338138"/>
                  <a:gd name="connsiteY18" fmla="*/ 106363 h 335282"/>
                  <a:gd name="connsiteX19" fmla="*/ 22225 w 338138"/>
                  <a:gd name="connsiteY19" fmla="*/ 28575 h 335282"/>
                  <a:gd name="connsiteX20" fmla="*/ 22225 w 338138"/>
                  <a:gd name="connsiteY20" fmla="*/ 269875 h 335282"/>
                  <a:gd name="connsiteX21" fmla="*/ 241853 w 338138"/>
                  <a:gd name="connsiteY21" fmla="*/ 269875 h 335282"/>
                  <a:gd name="connsiteX22" fmla="*/ 247114 w 338138"/>
                  <a:gd name="connsiteY22" fmla="*/ 259384 h 335282"/>
                  <a:gd name="connsiteX23" fmla="*/ 233962 w 338138"/>
                  <a:gd name="connsiteY23" fmla="*/ 248892 h 335282"/>
                  <a:gd name="connsiteX24" fmla="*/ 155054 w 338138"/>
                  <a:gd name="connsiteY24" fmla="*/ 251515 h 335282"/>
                  <a:gd name="connsiteX25" fmla="*/ 49843 w 338138"/>
                  <a:gd name="connsiteY25" fmla="*/ 251515 h 335282"/>
                  <a:gd name="connsiteX26" fmla="*/ 49843 w 338138"/>
                  <a:gd name="connsiteY26" fmla="*/ 231844 h 335282"/>
                  <a:gd name="connsiteX27" fmla="*/ 135327 w 338138"/>
                  <a:gd name="connsiteY27" fmla="*/ 231844 h 335282"/>
                  <a:gd name="connsiteX28" fmla="*/ 122175 w 338138"/>
                  <a:gd name="connsiteY28" fmla="*/ 201682 h 335282"/>
                  <a:gd name="connsiteX29" fmla="*/ 49843 w 338138"/>
                  <a:gd name="connsiteY29" fmla="*/ 201682 h 335282"/>
                  <a:gd name="connsiteX30" fmla="*/ 49843 w 338138"/>
                  <a:gd name="connsiteY30" fmla="*/ 183322 h 335282"/>
                  <a:gd name="connsiteX31" fmla="*/ 120860 w 338138"/>
                  <a:gd name="connsiteY31" fmla="*/ 183322 h 335282"/>
                  <a:gd name="connsiteX32" fmla="*/ 131381 w 338138"/>
                  <a:gd name="connsiteY32" fmla="*/ 153159 h 335282"/>
                  <a:gd name="connsiteX33" fmla="*/ 49843 w 338138"/>
                  <a:gd name="connsiteY33" fmla="*/ 153159 h 335282"/>
                  <a:gd name="connsiteX34" fmla="*/ 49843 w 338138"/>
                  <a:gd name="connsiteY34" fmla="*/ 134800 h 335282"/>
                  <a:gd name="connsiteX35" fmla="*/ 147163 w 338138"/>
                  <a:gd name="connsiteY35" fmla="*/ 134800 h 335282"/>
                  <a:gd name="connsiteX36" fmla="*/ 243168 w 338138"/>
                  <a:gd name="connsiteY36" fmla="*/ 138734 h 335282"/>
                  <a:gd name="connsiteX37" fmla="*/ 251059 w 338138"/>
                  <a:gd name="connsiteY37" fmla="*/ 231844 h 335282"/>
                  <a:gd name="connsiteX38" fmla="*/ 264210 w 338138"/>
                  <a:gd name="connsiteY38" fmla="*/ 243647 h 335282"/>
                  <a:gd name="connsiteX39" fmla="*/ 272101 w 338138"/>
                  <a:gd name="connsiteY39" fmla="*/ 238401 h 335282"/>
                  <a:gd name="connsiteX40" fmla="*/ 290513 w 338138"/>
                  <a:gd name="connsiteY40" fmla="*/ 256761 h 335282"/>
                  <a:gd name="connsiteX41" fmla="*/ 290513 w 338138"/>
                  <a:gd name="connsiteY41" fmla="*/ 28575 h 335282"/>
                  <a:gd name="connsiteX42" fmla="*/ 22225 w 338138"/>
                  <a:gd name="connsiteY42" fmla="*/ 28575 h 335282"/>
                  <a:gd name="connsiteX43" fmla="*/ 0 w 338138"/>
                  <a:gd name="connsiteY43" fmla="*/ 0 h 335282"/>
                  <a:gd name="connsiteX44" fmla="*/ 311721 w 338138"/>
                  <a:gd name="connsiteY44" fmla="*/ 0 h 335282"/>
                  <a:gd name="connsiteX45" fmla="*/ 311721 w 338138"/>
                  <a:gd name="connsiteY45" fmla="*/ 278479 h 335282"/>
                  <a:gd name="connsiteX46" fmla="*/ 338138 w 338138"/>
                  <a:gd name="connsiteY46" fmla="*/ 304875 h 335282"/>
                  <a:gd name="connsiteX47" fmla="*/ 330213 w 338138"/>
                  <a:gd name="connsiteY47" fmla="*/ 325992 h 335282"/>
                  <a:gd name="connsiteX48" fmla="*/ 307759 w 338138"/>
                  <a:gd name="connsiteY48" fmla="*/ 335230 h 335282"/>
                  <a:gd name="connsiteX49" fmla="*/ 262850 w 338138"/>
                  <a:gd name="connsiteY49" fmla="*/ 291677 h 335282"/>
                  <a:gd name="connsiteX50" fmla="*/ 0 w 338138"/>
                  <a:gd name="connsiteY50" fmla="*/ 291677 h 335282"/>
                  <a:gd name="connsiteX51" fmla="*/ 0 w 338138"/>
                  <a:gd name="connsiteY51" fmla="*/ 0 h 33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335282">
                    <a:moveTo>
                      <a:pt x="192254" y="135421"/>
                    </a:moveTo>
                    <a:cubicBezTo>
                      <a:pt x="177774" y="135421"/>
                      <a:pt x="163461" y="140666"/>
                      <a:pt x="152810" y="151158"/>
                    </a:cubicBezTo>
                    <a:cubicBezTo>
                      <a:pt x="130175" y="173452"/>
                      <a:pt x="130175" y="207548"/>
                      <a:pt x="152810" y="229842"/>
                    </a:cubicBezTo>
                    <a:cubicBezTo>
                      <a:pt x="174113" y="250825"/>
                      <a:pt x="210062" y="250825"/>
                      <a:pt x="232697" y="229842"/>
                    </a:cubicBezTo>
                    <a:cubicBezTo>
                      <a:pt x="254000" y="207548"/>
                      <a:pt x="254000" y="173452"/>
                      <a:pt x="232697" y="151158"/>
                    </a:cubicBezTo>
                    <a:cubicBezTo>
                      <a:pt x="221379" y="140666"/>
                      <a:pt x="206733" y="135421"/>
                      <a:pt x="192254" y="135421"/>
                    </a:cubicBezTo>
                    <a:close/>
                    <a:moveTo>
                      <a:pt x="238125" y="69850"/>
                    </a:moveTo>
                    <a:cubicBezTo>
                      <a:pt x="231111" y="69850"/>
                      <a:pt x="225425" y="74825"/>
                      <a:pt x="225425" y="80963"/>
                    </a:cubicBezTo>
                    <a:cubicBezTo>
                      <a:pt x="225425" y="87101"/>
                      <a:pt x="231111" y="92076"/>
                      <a:pt x="238125" y="92076"/>
                    </a:cubicBezTo>
                    <a:cubicBezTo>
                      <a:pt x="245139" y="92076"/>
                      <a:pt x="250825" y="87101"/>
                      <a:pt x="250825" y="80963"/>
                    </a:cubicBezTo>
                    <a:cubicBezTo>
                      <a:pt x="250825" y="74825"/>
                      <a:pt x="245139" y="69850"/>
                      <a:pt x="238125" y="69850"/>
                    </a:cubicBezTo>
                    <a:close/>
                    <a:moveTo>
                      <a:pt x="214313" y="57150"/>
                    </a:moveTo>
                    <a:lnTo>
                      <a:pt x="263526" y="57150"/>
                    </a:lnTo>
                    <a:lnTo>
                      <a:pt x="263526" y="106363"/>
                    </a:lnTo>
                    <a:lnTo>
                      <a:pt x="214313" y="106363"/>
                    </a:lnTo>
                    <a:close/>
                    <a:moveTo>
                      <a:pt x="49213" y="57150"/>
                    </a:moveTo>
                    <a:lnTo>
                      <a:pt x="195263" y="57150"/>
                    </a:lnTo>
                    <a:lnTo>
                      <a:pt x="195263" y="106363"/>
                    </a:lnTo>
                    <a:lnTo>
                      <a:pt x="49213" y="106363"/>
                    </a:lnTo>
                    <a:close/>
                    <a:moveTo>
                      <a:pt x="22225" y="28575"/>
                    </a:moveTo>
                    <a:cubicBezTo>
                      <a:pt x="22225" y="28575"/>
                      <a:pt x="22225" y="28575"/>
                      <a:pt x="22225" y="269875"/>
                    </a:cubicBezTo>
                    <a:lnTo>
                      <a:pt x="241853" y="269875"/>
                    </a:lnTo>
                    <a:cubicBezTo>
                      <a:pt x="241853" y="269875"/>
                      <a:pt x="241853" y="269875"/>
                      <a:pt x="247114" y="259384"/>
                    </a:cubicBezTo>
                    <a:cubicBezTo>
                      <a:pt x="247114" y="259384"/>
                      <a:pt x="247114" y="259384"/>
                      <a:pt x="233962" y="248892"/>
                    </a:cubicBezTo>
                    <a:cubicBezTo>
                      <a:pt x="210289" y="264629"/>
                      <a:pt x="178726" y="265941"/>
                      <a:pt x="155054" y="251515"/>
                    </a:cubicBezTo>
                    <a:cubicBezTo>
                      <a:pt x="155054" y="251515"/>
                      <a:pt x="155054" y="251515"/>
                      <a:pt x="49843" y="251515"/>
                    </a:cubicBezTo>
                    <a:cubicBezTo>
                      <a:pt x="49843" y="251515"/>
                      <a:pt x="49843" y="251515"/>
                      <a:pt x="49843" y="231844"/>
                    </a:cubicBezTo>
                    <a:cubicBezTo>
                      <a:pt x="49843" y="231844"/>
                      <a:pt x="49843" y="231844"/>
                      <a:pt x="135327" y="231844"/>
                    </a:cubicBezTo>
                    <a:cubicBezTo>
                      <a:pt x="128751" y="222664"/>
                      <a:pt x="123490" y="213484"/>
                      <a:pt x="122175" y="201682"/>
                    </a:cubicBezTo>
                    <a:cubicBezTo>
                      <a:pt x="122175" y="201682"/>
                      <a:pt x="122175" y="201682"/>
                      <a:pt x="49843" y="201682"/>
                    </a:cubicBezTo>
                    <a:cubicBezTo>
                      <a:pt x="49843" y="201682"/>
                      <a:pt x="49843" y="201682"/>
                      <a:pt x="49843" y="183322"/>
                    </a:cubicBezTo>
                    <a:cubicBezTo>
                      <a:pt x="49843" y="183322"/>
                      <a:pt x="49843" y="183322"/>
                      <a:pt x="120860" y="183322"/>
                    </a:cubicBezTo>
                    <a:cubicBezTo>
                      <a:pt x="122175" y="172831"/>
                      <a:pt x="124806" y="162339"/>
                      <a:pt x="131381" y="153159"/>
                    </a:cubicBezTo>
                    <a:cubicBezTo>
                      <a:pt x="131381" y="153159"/>
                      <a:pt x="131381" y="153159"/>
                      <a:pt x="49843" y="153159"/>
                    </a:cubicBezTo>
                    <a:cubicBezTo>
                      <a:pt x="49843" y="153159"/>
                      <a:pt x="49843" y="153159"/>
                      <a:pt x="49843" y="134800"/>
                    </a:cubicBezTo>
                    <a:cubicBezTo>
                      <a:pt x="49843" y="134800"/>
                      <a:pt x="49843" y="134800"/>
                      <a:pt x="147163" y="134800"/>
                    </a:cubicBezTo>
                    <a:cubicBezTo>
                      <a:pt x="174781" y="111194"/>
                      <a:pt x="216865" y="112506"/>
                      <a:pt x="243168" y="138734"/>
                    </a:cubicBezTo>
                    <a:cubicBezTo>
                      <a:pt x="269471" y="164962"/>
                      <a:pt x="270786" y="202993"/>
                      <a:pt x="251059" y="231844"/>
                    </a:cubicBezTo>
                    <a:cubicBezTo>
                      <a:pt x="251059" y="231844"/>
                      <a:pt x="251059" y="231844"/>
                      <a:pt x="264210" y="243647"/>
                    </a:cubicBezTo>
                    <a:cubicBezTo>
                      <a:pt x="264210" y="243647"/>
                      <a:pt x="264210" y="243647"/>
                      <a:pt x="272101" y="238401"/>
                    </a:cubicBezTo>
                    <a:cubicBezTo>
                      <a:pt x="272101" y="238401"/>
                      <a:pt x="272101" y="238401"/>
                      <a:pt x="290513" y="256761"/>
                    </a:cubicBezTo>
                    <a:cubicBezTo>
                      <a:pt x="290513" y="256761"/>
                      <a:pt x="290513" y="256761"/>
                      <a:pt x="290513" y="28575"/>
                    </a:cubicBezTo>
                    <a:cubicBezTo>
                      <a:pt x="290513" y="28575"/>
                      <a:pt x="290513" y="28575"/>
                      <a:pt x="22225" y="28575"/>
                    </a:cubicBezTo>
                    <a:close/>
                    <a:moveTo>
                      <a:pt x="0" y="0"/>
                    </a:moveTo>
                    <a:cubicBezTo>
                      <a:pt x="0" y="0"/>
                      <a:pt x="0" y="0"/>
                      <a:pt x="311721" y="0"/>
                    </a:cubicBezTo>
                    <a:cubicBezTo>
                      <a:pt x="311721" y="0"/>
                      <a:pt x="311721" y="0"/>
                      <a:pt x="311721" y="278479"/>
                    </a:cubicBezTo>
                    <a:cubicBezTo>
                      <a:pt x="311721" y="278479"/>
                      <a:pt x="311721" y="278479"/>
                      <a:pt x="338138" y="304875"/>
                    </a:cubicBezTo>
                    <a:cubicBezTo>
                      <a:pt x="338138" y="304875"/>
                      <a:pt x="338138" y="316753"/>
                      <a:pt x="330213" y="325992"/>
                    </a:cubicBezTo>
                    <a:cubicBezTo>
                      <a:pt x="320967" y="336550"/>
                      <a:pt x="307759" y="335230"/>
                      <a:pt x="307759" y="335230"/>
                    </a:cubicBezTo>
                    <a:cubicBezTo>
                      <a:pt x="307759" y="335230"/>
                      <a:pt x="307759" y="335230"/>
                      <a:pt x="262850" y="291677"/>
                    </a:cubicBezTo>
                    <a:cubicBezTo>
                      <a:pt x="262850" y="291677"/>
                      <a:pt x="262850" y="291677"/>
                      <a:pt x="0" y="291677"/>
                    </a:cubicBezTo>
                    <a:cubicBezTo>
                      <a:pt x="0" y="291677"/>
                      <a:pt x="0" y="291677"/>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grpSp>
      </p:grpSp>
      <p:grpSp>
        <p:nvGrpSpPr>
          <p:cNvPr id="47" name="组合 46"/>
          <p:cNvGrpSpPr/>
          <p:nvPr/>
        </p:nvGrpSpPr>
        <p:grpSpPr>
          <a:xfrm>
            <a:off x="3982884" y="3334123"/>
            <a:ext cx="6993608" cy="1014730"/>
            <a:chOff x="1342056" y="2296118"/>
            <a:chExt cx="4523984" cy="1014730"/>
          </a:xfrm>
        </p:grpSpPr>
        <p:sp>
          <p:nvSpPr>
            <p:cNvPr id="52" name="矩形 51"/>
            <p:cNvSpPr/>
            <p:nvPr/>
          </p:nvSpPr>
          <p:spPr>
            <a:xfrm>
              <a:off x="2123229" y="2296118"/>
              <a:ext cx="3742811" cy="101473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altLang="en-US" sz="2000">
                  <a:latin typeface="Times New Roman" panose="02020603050405020304" pitchFamily="18" charset="0"/>
                  <a:cs typeface="Times New Roman" panose="02020603050405020304" pitchFamily="18" charset="0"/>
                  <a:sym typeface="+mn-ea"/>
                </a:rPr>
                <a:t>Xây dựng hoàn chỉnh app đặt món với các chức năng hoạt động tốt, trả về các kết quả mong muốn </a:t>
              </a:r>
              <a:r>
                <a:rPr lang="en-US" sz="2000">
                  <a:latin typeface="Times New Roman" panose="02020603050405020304" pitchFamily="18" charset="0"/>
                  <a:cs typeface="Times New Roman" panose="02020603050405020304" pitchFamily="18" charset="0"/>
                  <a:sym typeface="+mn-ea"/>
                </a:rPr>
                <a:t>cho khách hàng</a:t>
              </a:r>
              <a:endParaRPr lang="en-US" altLang="en-US" sz="2000" dirty="0">
                <a:latin typeface="Times New Roman" panose="02020603050405020304" pitchFamily="18" charset="0"/>
                <a:cs typeface="Times New Roman" panose="02020603050405020304" pitchFamily="18" charset="0"/>
              </a:endParaRPr>
            </a:p>
          </p:txBody>
        </p:sp>
        <p:grpSp>
          <p:nvGrpSpPr>
            <p:cNvPr id="49" name="组合 48"/>
            <p:cNvGrpSpPr/>
            <p:nvPr/>
          </p:nvGrpSpPr>
          <p:grpSpPr>
            <a:xfrm>
              <a:off x="1342056" y="2471394"/>
              <a:ext cx="584200" cy="612028"/>
              <a:chOff x="994299" y="2323900"/>
              <a:chExt cx="787400" cy="824907"/>
            </a:xfrm>
          </p:grpSpPr>
          <p:sp>
            <p:nvSpPr>
              <p:cNvPr id="50" name="椭圆 49"/>
              <p:cNvSpPr/>
              <p:nvPr/>
            </p:nvSpPr>
            <p:spPr>
              <a:xfrm>
                <a:off x="994299" y="2323900"/>
                <a:ext cx="787400" cy="82490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51" name="椭圆 16"/>
              <p:cNvSpPr/>
              <p:nvPr/>
            </p:nvSpPr>
            <p:spPr>
              <a:xfrm>
                <a:off x="1262270" y="2495382"/>
                <a:ext cx="344836" cy="318230"/>
              </a:xfrm>
              <a:custGeom>
                <a:avLst/>
                <a:gdLst>
                  <a:gd name="connsiteX0" fmla="*/ 311151 w 331788"/>
                  <a:gd name="connsiteY0" fmla="*/ 34925 h 331788"/>
                  <a:gd name="connsiteX1" fmla="*/ 331788 w 331788"/>
                  <a:gd name="connsiteY1" fmla="*/ 92075 h 331788"/>
                  <a:gd name="connsiteX2" fmla="*/ 311151 w 331788"/>
                  <a:gd name="connsiteY2" fmla="*/ 98425 h 331788"/>
                  <a:gd name="connsiteX3" fmla="*/ 304801 w 331788"/>
                  <a:gd name="connsiteY3" fmla="*/ 76200 h 331788"/>
                  <a:gd name="connsiteX4" fmla="*/ 254001 w 331788"/>
                  <a:gd name="connsiteY4" fmla="*/ 222251 h 331788"/>
                  <a:gd name="connsiteX5" fmla="*/ 206376 w 331788"/>
                  <a:gd name="connsiteY5" fmla="*/ 146050 h 331788"/>
                  <a:gd name="connsiteX6" fmla="*/ 157163 w 331788"/>
                  <a:gd name="connsiteY6" fmla="*/ 241301 h 331788"/>
                  <a:gd name="connsiteX7" fmla="*/ 103188 w 331788"/>
                  <a:gd name="connsiteY7" fmla="*/ 163513 h 331788"/>
                  <a:gd name="connsiteX8" fmla="*/ 61913 w 331788"/>
                  <a:gd name="connsiteY8" fmla="*/ 242888 h 331788"/>
                  <a:gd name="connsiteX9" fmla="*/ 44450 w 331788"/>
                  <a:gd name="connsiteY9" fmla="*/ 231776 h 331788"/>
                  <a:gd name="connsiteX10" fmla="*/ 101600 w 331788"/>
                  <a:gd name="connsiteY10" fmla="*/ 123825 h 331788"/>
                  <a:gd name="connsiteX11" fmla="*/ 153988 w 331788"/>
                  <a:gd name="connsiteY11" fmla="*/ 201613 h 331788"/>
                  <a:gd name="connsiteX12" fmla="*/ 203201 w 331788"/>
                  <a:gd name="connsiteY12" fmla="*/ 106363 h 331788"/>
                  <a:gd name="connsiteX13" fmla="*/ 247651 w 331788"/>
                  <a:gd name="connsiteY13" fmla="*/ 174625 h 331788"/>
                  <a:gd name="connsiteX14" fmla="*/ 284163 w 331788"/>
                  <a:gd name="connsiteY14" fmla="*/ 69850 h 331788"/>
                  <a:gd name="connsiteX15" fmla="*/ 263526 w 331788"/>
                  <a:gd name="connsiteY15" fmla="*/ 79375 h 331788"/>
                  <a:gd name="connsiteX16" fmla="*/ 255588 w 331788"/>
                  <a:gd name="connsiteY16" fmla="*/ 61913 h 331788"/>
                  <a:gd name="connsiteX17" fmla="*/ 0 w 331788"/>
                  <a:gd name="connsiteY17" fmla="*/ 0 h 331788"/>
                  <a:gd name="connsiteX18" fmla="*/ 20637 w 331788"/>
                  <a:gd name="connsiteY18" fmla="*/ 0 h 331788"/>
                  <a:gd name="connsiteX19" fmla="*/ 20637 w 331788"/>
                  <a:gd name="connsiteY19" fmla="*/ 311151 h 331788"/>
                  <a:gd name="connsiteX20" fmla="*/ 331788 w 331788"/>
                  <a:gd name="connsiteY20" fmla="*/ 311151 h 331788"/>
                  <a:gd name="connsiteX21" fmla="*/ 331788 w 331788"/>
                  <a:gd name="connsiteY21" fmla="*/ 331788 h 331788"/>
                  <a:gd name="connsiteX22" fmla="*/ 0 w 331788"/>
                  <a:gd name="connsiteY22" fmla="*/ 331788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1788" h="331788">
                    <a:moveTo>
                      <a:pt x="311151" y="34925"/>
                    </a:moveTo>
                    <a:lnTo>
                      <a:pt x="331788" y="92075"/>
                    </a:lnTo>
                    <a:lnTo>
                      <a:pt x="311151" y="98425"/>
                    </a:lnTo>
                    <a:lnTo>
                      <a:pt x="304801" y="76200"/>
                    </a:lnTo>
                    <a:lnTo>
                      <a:pt x="254001" y="222251"/>
                    </a:lnTo>
                    <a:lnTo>
                      <a:pt x="206376" y="146050"/>
                    </a:lnTo>
                    <a:lnTo>
                      <a:pt x="157163" y="241301"/>
                    </a:lnTo>
                    <a:lnTo>
                      <a:pt x="103188" y="163513"/>
                    </a:lnTo>
                    <a:lnTo>
                      <a:pt x="61913" y="242888"/>
                    </a:lnTo>
                    <a:lnTo>
                      <a:pt x="44450" y="231776"/>
                    </a:lnTo>
                    <a:lnTo>
                      <a:pt x="101600" y="123825"/>
                    </a:lnTo>
                    <a:lnTo>
                      <a:pt x="153988" y="201613"/>
                    </a:lnTo>
                    <a:lnTo>
                      <a:pt x="203201" y="106363"/>
                    </a:lnTo>
                    <a:lnTo>
                      <a:pt x="247651" y="174625"/>
                    </a:lnTo>
                    <a:lnTo>
                      <a:pt x="284163" y="69850"/>
                    </a:lnTo>
                    <a:lnTo>
                      <a:pt x="263526" y="79375"/>
                    </a:lnTo>
                    <a:lnTo>
                      <a:pt x="255588" y="61913"/>
                    </a:lnTo>
                    <a:close/>
                    <a:moveTo>
                      <a:pt x="0" y="0"/>
                    </a:moveTo>
                    <a:lnTo>
                      <a:pt x="20637" y="0"/>
                    </a:lnTo>
                    <a:lnTo>
                      <a:pt x="20637" y="311151"/>
                    </a:lnTo>
                    <a:lnTo>
                      <a:pt x="331788" y="311151"/>
                    </a:lnTo>
                    <a:lnTo>
                      <a:pt x="331788" y="331788"/>
                    </a:lnTo>
                    <a:lnTo>
                      <a:pt x="0" y="3317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grpSp>
      </p:grpSp>
      <p:grpSp>
        <p:nvGrpSpPr>
          <p:cNvPr id="54" name="组合 53"/>
          <p:cNvGrpSpPr/>
          <p:nvPr/>
        </p:nvGrpSpPr>
        <p:grpSpPr>
          <a:xfrm>
            <a:off x="1275211" y="5021093"/>
            <a:ext cx="7527675" cy="1014730"/>
            <a:chOff x="1375774" y="2478741"/>
            <a:chExt cx="4493441" cy="1450364"/>
          </a:xfrm>
        </p:grpSpPr>
        <p:sp>
          <p:nvSpPr>
            <p:cNvPr id="59" name="矩形 58"/>
            <p:cNvSpPr/>
            <p:nvPr/>
          </p:nvSpPr>
          <p:spPr>
            <a:xfrm>
              <a:off x="2126404" y="2478741"/>
              <a:ext cx="3742811" cy="1450364"/>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000" dirty="0">
                  <a:latin typeface="Times New Roman" panose="02020603050405020304" pitchFamily="18" charset="0"/>
                  <a:cs typeface="Times New Roman" panose="02020603050405020304" pitchFamily="18" charset="0"/>
                </a:rPr>
                <a:t>Giúp khách hàng có hệ thống quy trình hoạt động theo dõi các đối tượng quản lí bàn ăn đặt món như ý</a:t>
              </a:r>
            </a:p>
            <a:p>
              <a:pPr>
                <a:buFontTx/>
                <a:buChar char="-"/>
              </a:pPr>
              <a:endParaRPr lang="en-US" altLang="en-US" sz="2000" dirty="0">
                <a:latin typeface="Times New Roman" panose="02020603050405020304" pitchFamily="18" charset="0"/>
                <a:cs typeface="Times New Roman" panose="02020603050405020304" pitchFamily="18" charset="0"/>
              </a:endParaRPr>
            </a:p>
          </p:txBody>
        </p:sp>
        <p:grpSp>
          <p:nvGrpSpPr>
            <p:cNvPr id="56" name="组合 55"/>
            <p:cNvGrpSpPr/>
            <p:nvPr/>
          </p:nvGrpSpPr>
          <p:grpSpPr>
            <a:xfrm>
              <a:off x="1375774" y="2672513"/>
              <a:ext cx="584200" cy="1012824"/>
              <a:chOff x="1039745" y="2594976"/>
              <a:chExt cx="787400" cy="1365111"/>
            </a:xfrm>
          </p:grpSpPr>
          <p:sp>
            <p:nvSpPr>
              <p:cNvPr id="57" name="椭圆 56"/>
              <p:cNvSpPr/>
              <p:nvPr/>
            </p:nvSpPr>
            <p:spPr>
              <a:xfrm>
                <a:off x="1039745" y="2594976"/>
                <a:ext cx="787400" cy="136511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sp>
            <p:nvSpPr>
              <p:cNvPr id="58" name="椭圆 23"/>
              <p:cNvSpPr/>
              <p:nvPr/>
            </p:nvSpPr>
            <p:spPr>
              <a:xfrm>
                <a:off x="1248738" y="2869732"/>
                <a:ext cx="369412" cy="817078"/>
              </a:xfrm>
              <a:custGeom>
                <a:avLst/>
                <a:gdLst>
                  <a:gd name="T0" fmla="*/ 185 w 256"/>
                  <a:gd name="T1" fmla="*/ 0 h 222"/>
                  <a:gd name="T2" fmla="*/ 256 w 256"/>
                  <a:gd name="T3" fmla="*/ 71 h 222"/>
                  <a:gd name="T4" fmla="*/ 128 w 256"/>
                  <a:gd name="T5" fmla="*/ 222 h 222"/>
                  <a:gd name="T6" fmla="*/ 0 w 256"/>
                  <a:gd name="T7" fmla="*/ 71 h 222"/>
                  <a:gd name="T8" fmla="*/ 71 w 256"/>
                  <a:gd name="T9" fmla="*/ 0 h 222"/>
                  <a:gd name="T10" fmla="*/ 128 w 256"/>
                  <a:gd name="T11" fmla="*/ 30 h 222"/>
                  <a:gd name="T12" fmla="*/ 185 w 256"/>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256" h="222">
                    <a:moveTo>
                      <a:pt x="185" y="0"/>
                    </a:moveTo>
                    <a:cubicBezTo>
                      <a:pt x="224" y="0"/>
                      <a:pt x="256" y="32"/>
                      <a:pt x="256" y="71"/>
                    </a:cubicBezTo>
                    <a:cubicBezTo>
                      <a:pt x="256" y="136"/>
                      <a:pt x="128" y="222"/>
                      <a:pt x="128" y="222"/>
                    </a:cubicBezTo>
                    <a:cubicBezTo>
                      <a:pt x="128" y="222"/>
                      <a:pt x="0" y="139"/>
                      <a:pt x="0" y="71"/>
                    </a:cubicBezTo>
                    <a:cubicBezTo>
                      <a:pt x="0" y="23"/>
                      <a:pt x="32" y="0"/>
                      <a:pt x="71" y="0"/>
                    </a:cubicBezTo>
                    <a:cubicBezTo>
                      <a:pt x="94" y="0"/>
                      <a:pt x="115" y="12"/>
                      <a:pt x="128" y="30"/>
                    </a:cubicBezTo>
                    <a:cubicBezTo>
                      <a:pt x="141" y="12"/>
                      <a:pt x="162" y="0"/>
                      <a:pt x="18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lumMod val="65000"/>
                      <a:lumOff val="35000"/>
                    </a:schemeClr>
                  </a:solidFill>
                  <a:latin typeface="Calibri" panose="020F0502020204030204" pitchFamily="34" charset="0"/>
                </a:endParaRPr>
              </a:p>
            </p:txBody>
          </p:sp>
        </p:grpSp>
      </p:grpSp>
      <p:grpSp>
        <p:nvGrpSpPr>
          <p:cNvPr id="30" name="组合 53"/>
          <p:cNvGrpSpPr/>
          <p:nvPr/>
        </p:nvGrpSpPr>
        <p:grpSpPr>
          <a:xfrm>
            <a:off x="1700720" y="196059"/>
            <a:ext cx="5292951" cy="957566"/>
            <a:chOff x="6096000" y="2061026"/>
            <a:chExt cx="5292951" cy="957566"/>
          </a:xfrm>
        </p:grpSpPr>
        <p:sp>
          <p:nvSpPr>
            <p:cNvPr id="31" name="文本框 54"/>
            <p:cNvSpPr txBox="1"/>
            <p:nvPr/>
          </p:nvSpPr>
          <p:spPr>
            <a:xfrm>
              <a:off x="6096000" y="2061026"/>
              <a:ext cx="177003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1. </a:t>
              </a:r>
              <a:r>
                <a:rPr lang="en-US" altLang="zh-CN" sz="2400" b="1" dirty="0" err="1">
                  <a:solidFill>
                    <a:schemeClr val="accent2"/>
                  </a:solidFill>
                  <a:latin typeface="Calibri" panose="020F0502020204030204" pitchFamily="34" charset="0"/>
                </a:rPr>
                <a:t>Giới</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thiệu</a:t>
              </a:r>
              <a:endParaRPr lang="en-US" altLang="zh-CN" sz="2400" b="1" dirty="0">
                <a:solidFill>
                  <a:schemeClr val="accent2"/>
                </a:solidFill>
                <a:latin typeface="Calibri" panose="020F0502020204030204" pitchFamily="34" charset="0"/>
              </a:endParaRPr>
            </a:p>
          </p:txBody>
        </p:sp>
        <p:sp>
          <p:nvSpPr>
            <p:cNvPr id="32" name="文本框 55"/>
            <p:cNvSpPr txBox="1"/>
            <p:nvPr/>
          </p:nvSpPr>
          <p:spPr>
            <a:xfrm>
              <a:off x="6327094" y="2495372"/>
              <a:ext cx="5061857"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FF0000"/>
                  </a:solidFill>
                  <a:latin typeface="Calibri" panose="020F0502020204030204" pitchFamily="34" charset="0"/>
                </a:rPr>
                <a:t>b. </a:t>
              </a:r>
              <a:r>
                <a:rPr lang="en-US" altLang="zh-CN" sz="2800" b="1" dirty="0" err="1">
                  <a:solidFill>
                    <a:srgbClr val="FF0000"/>
                  </a:solidFill>
                  <a:latin typeface="Calibri" panose="020F0502020204030204" pitchFamily="34" charset="0"/>
                </a:rPr>
                <a:t>Mục</a:t>
              </a:r>
              <a:r>
                <a:rPr lang="en-US" altLang="zh-CN" sz="2800" b="1" dirty="0">
                  <a:solidFill>
                    <a:srgbClr val="FF0000"/>
                  </a:solidFill>
                  <a:latin typeface="Calibri" panose="020F0502020204030204" pitchFamily="34" charset="0"/>
                </a:rPr>
                <a:t> </a:t>
              </a:r>
              <a:r>
                <a:rPr lang="en-US" altLang="zh-CN" sz="2800" b="1" dirty="0" err="1">
                  <a:solidFill>
                    <a:srgbClr val="FF0000"/>
                  </a:solidFill>
                  <a:latin typeface="Calibri" panose="020F0502020204030204" pitchFamily="34" charset="0"/>
                </a:rPr>
                <a:t>tiêu</a:t>
              </a:r>
              <a:endParaRPr lang="en-US" altLang="zh-CN" sz="2800" b="1" dirty="0">
                <a:solidFill>
                  <a:srgbClr val="FF0000"/>
                </a:solidFill>
                <a:latin typeface="Calibri" panose="020F0502020204030204" pitchFamily="34" charset="0"/>
              </a:endParaRPr>
            </a:p>
          </p:txBody>
        </p:sp>
      </p:grpSp>
      <p:graphicFrame>
        <p:nvGraphicFramePr>
          <p:cNvPr id="3" name="Picture Placeholder 2"/>
          <p:cNvGraphicFramePr>
            <a:graphicFrameLocks noGrp="1" noChangeAspect="1"/>
          </p:cNvGraphicFramePr>
          <p:nvPr>
            <p:ph type="pic" sz="quarter" idx="11"/>
          </p:nvPr>
        </p:nvGraphicFramePr>
        <p:xfrm>
          <a:off x="922020" y="2658745"/>
          <a:ext cx="3060700" cy="2191385"/>
        </p:xfrm>
        <a:graphic>
          <a:graphicData uri="http://schemas.openxmlformats.org/presentationml/2006/ole">
            <mc:AlternateContent xmlns:mc="http://schemas.openxmlformats.org/markup-compatibility/2006">
              <mc:Choice xmlns:v="urn:schemas-microsoft-com:vml" Requires="v">
                <p:oleObj spid="_x0000_s1044" r:id="rId4" imgW="3886200" imgH="2781300" progId="Paint.Picture">
                  <p:embed/>
                </p:oleObj>
              </mc:Choice>
              <mc:Fallback>
                <p:oleObj r:id="rId4" imgW="3886200" imgH="2781300" progId="Paint.Picture">
                  <p:embed/>
                  <p:pic>
                    <p:nvPicPr>
                      <p:cNvPr id="0" name="Picture 3"/>
                      <p:cNvPicPr/>
                      <p:nvPr/>
                    </p:nvPicPr>
                    <p:blipFill>
                      <a:blip r:embed="rId5"/>
                      <a:stretch>
                        <a:fillRect/>
                      </a:stretch>
                    </p:blipFill>
                    <p:spPr>
                      <a:xfrm>
                        <a:off x="922020" y="2658745"/>
                        <a:ext cx="3060700" cy="2191385"/>
                      </a:xfrm>
                      <a:prstGeom prst="rect">
                        <a:avLst/>
                      </a:prstGeom>
                    </p:spPr>
                  </p:pic>
                </p:oleObj>
              </mc:Fallback>
            </mc:AlternateContent>
          </a:graphicData>
        </a:graphic>
      </p:graphicFrame>
      <p:pic>
        <p:nvPicPr>
          <p:cNvPr id="6" name="Picture Placeholder 5"/>
          <p:cNvPicPr>
            <a:picLocks noGrp="1" noChangeAspect="1"/>
          </p:cNvPicPr>
          <p:nvPr>
            <p:ph type="pic" sz="quarter" idx="12"/>
          </p:nvPr>
        </p:nvPicPr>
        <p:blipFill>
          <a:blip r:embed="rId6"/>
          <a:stretch>
            <a:fillRect/>
          </a:stretch>
        </p:blipFill>
        <p:spPr>
          <a:xfrm>
            <a:off x="8342630" y="1437640"/>
            <a:ext cx="2839085" cy="1837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0-#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0-#ppt_w/2"/>
                                          </p:val>
                                        </p:tav>
                                        <p:tav tm="100000">
                                          <p:val>
                                            <p:strVal val="#ppt_x"/>
                                          </p:val>
                                        </p:tav>
                                      </p:tavLst>
                                    </p:anim>
                                    <p:anim calcmode="lin" valueType="num">
                                      <p:cBhvr additive="base">
                                        <p:cTn id="18"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462295" y="1709530"/>
            <a:ext cx="6866821" cy="4154170"/>
          </a:xfrm>
          <a:prstGeom prst="rect">
            <a:avLst/>
          </a:prstGeom>
          <a:ln>
            <a:noFill/>
          </a:ln>
        </p:spPr>
        <p:txBody>
          <a:bodyPr wrap="square">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  </a:t>
            </a:r>
            <a:r>
              <a:rPr lang="en-US" sz="2400" dirty="0" err="1"/>
              <a:t>Người</a:t>
            </a:r>
            <a:r>
              <a:rPr lang="en-US" sz="2400" dirty="0"/>
              <a:t> </a:t>
            </a:r>
            <a:r>
              <a:rPr lang="en-US" sz="2400" dirty="0" err="1"/>
              <a:t>sử</a:t>
            </a:r>
            <a:r>
              <a:rPr lang="en-US" sz="2400" dirty="0"/>
              <a:t> </a:t>
            </a:r>
            <a:r>
              <a:rPr lang="en-US" sz="2400" dirty="0" err="1"/>
              <a:t>dụng</a:t>
            </a:r>
            <a:r>
              <a:rPr lang="en-US" sz="2400" dirty="0"/>
              <a:t> </a:t>
            </a:r>
            <a:r>
              <a:rPr lang="en-US" sz="2400" dirty="0" err="1"/>
              <a:t>ứng</a:t>
            </a:r>
            <a:r>
              <a:rPr lang="en-US" sz="2400" dirty="0"/>
              <a:t> </a:t>
            </a:r>
            <a:r>
              <a:rPr lang="en-US" sz="2400" dirty="0" err="1"/>
              <a:t>dụng</a:t>
            </a:r>
            <a:r>
              <a:rPr lang="en-US" sz="2400" dirty="0"/>
              <a:t> cửa </a:t>
            </a:r>
            <a:r>
              <a:rPr lang="en-US" sz="2400"/>
              <a:t>hàng ‘Order' </a:t>
            </a:r>
            <a:r>
              <a:rPr lang="en-US" sz="2400" dirty="0"/>
              <a:t>cài đặt ứng dụng vào điện thoại</a:t>
            </a:r>
          </a:p>
          <a:p>
            <a:r>
              <a:rPr lang="en-US" sz="2400" dirty="0"/>
              <a:t>- </a:t>
            </a:r>
            <a:r>
              <a:rPr lang="en-US" sz="2400" dirty="0" err="1"/>
              <a:t>Cần</a:t>
            </a:r>
            <a:r>
              <a:rPr lang="en-US" sz="2400" dirty="0"/>
              <a:t> </a:t>
            </a:r>
            <a:r>
              <a:rPr lang="en-US" sz="2400" dirty="0" err="1"/>
              <a:t>phải</a:t>
            </a:r>
            <a:r>
              <a:rPr lang="en-US" sz="2400" dirty="0"/>
              <a:t> </a:t>
            </a:r>
            <a:r>
              <a:rPr lang="en-US" sz="2400" dirty="0" err="1"/>
              <a:t>đăng</a:t>
            </a:r>
            <a:r>
              <a:rPr lang="en-US" sz="2400" dirty="0"/>
              <a:t> </a:t>
            </a:r>
            <a:r>
              <a:rPr lang="en-US" sz="2400" dirty="0" err="1"/>
              <a:t>nhập</a:t>
            </a:r>
            <a:r>
              <a:rPr lang="en-US" sz="2400" dirty="0"/>
              <a:t> </a:t>
            </a:r>
            <a:r>
              <a:rPr lang="en-US" sz="2400" dirty="0" err="1"/>
              <a:t>vào</a:t>
            </a:r>
            <a:r>
              <a:rPr lang="en-US" sz="2400" dirty="0"/>
              <a:t> </a:t>
            </a:r>
            <a:r>
              <a:rPr lang="en-US" sz="2400" dirty="0" err="1"/>
              <a:t>hệ</a:t>
            </a:r>
            <a:r>
              <a:rPr lang="en-US" sz="2400" dirty="0"/>
              <a:t> </a:t>
            </a:r>
            <a:r>
              <a:rPr lang="en-US" sz="2400" dirty="0" err="1"/>
              <a:t>thống</a:t>
            </a:r>
            <a:r>
              <a:rPr lang="en-US" sz="2400" dirty="0"/>
              <a:t> </a:t>
            </a:r>
            <a:r>
              <a:rPr lang="en-US" sz="2400" dirty="0" err="1"/>
              <a:t>để</a:t>
            </a:r>
            <a:r>
              <a:rPr lang="en-US" sz="2400" dirty="0"/>
              <a:t> </a:t>
            </a:r>
            <a:r>
              <a:rPr lang="en-US" sz="2400" dirty="0" err="1"/>
              <a:t>quản</a:t>
            </a:r>
            <a:r>
              <a:rPr lang="en-US" sz="2400" dirty="0"/>
              <a:t> </a:t>
            </a:r>
            <a:r>
              <a:rPr lang="en-US" sz="2400" dirty="0" err="1"/>
              <a:t>lý</a:t>
            </a:r>
            <a:r>
              <a:rPr lang="en-US" sz="2400" dirty="0"/>
              <a:t> </a:t>
            </a:r>
            <a:r>
              <a:rPr lang="en-US" sz="2400" dirty="0" err="1"/>
              <a:t>hệ</a:t>
            </a:r>
            <a:r>
              <a:rPr lang="en-US" sz="2400" dirty="0"/>
              <a:t> </a:t>
            </a:r>
            <a:r>
              <a:rPr lang="en-US" sz="2400" dirty="0" err="1"/>
              <a:t>thống</a:t>
            </a:r>
            <a:r>
              <a:rPr lang="en-US" sz="2400" dirty="0"/>
              <a:t>.</a:t>
            </a:r>
          </a:p>
          <a:p>
            <a:r>
              <a:rPr lang="en-US" sz="2400" dirty="0"/>
              <a:t>- </a:t>
            </a:r>
            <a:r>
              <a:rPr lang="en-US" sz="2400" dirty="0" err="1"/>
              <a:t>Chỉ</a:t>
            </a:r>
            <a:r>
              <a:rPr lang="en-US" sz="2400" dirty="0"/>
              <a:t> </a:t>
            </a:r>
            <a:r>
              <a:rPr lang="en-US" sz="2400" dirty="0" err="1"/>
              <a:t>phục</a:t>
            </a:r>
            <a:r>
              <a:rPr lang="en-US" sz="2400" dirty="0"/>
              <a:t> </a:t>
            </a:r>
            <a:r>
              <a:rPr lang="en-US" sz="2400" dirty="0" err="1"/>
              <a:t>vụ</a:t>
            </a:r>
            <a:r>
              <a:rPr lang="en-US" sz="2400" dirty="0"/>
              <a:t> </a:t>
            </a:r>
            <a:r>
              <a:rPr lang="en-US" sz="2400" dirty="0" err="1"/>
              <a:t>cho</a:t>
            </a:r>
            <a:r>
              <a:rPr lang="en-US" sz="2400" dirty="0"/>
              <a:t> </a:t>
            </a:r>
            <a:r>
              <a:rPr lang="en-US" sz="2400" dirty="0" err="1"/>
              <a:t>nhân</a:t>
            </a:r>
            <a:r>
              <a:rPr lang="en-US" sz="2400" dirty="0"/>
              <a:t> </a:t>
            </a:r>
            <a:r>
              <a:rPr lang="en-US" sz="2400" dirty="0" err="1"/>
              <a:t>viên</a:t>
            </a:r>
            <a:r>
              <a:rPr lang="en-US" sz="2400" dirty="0"/>
              <a:t> </a:t>
            </a:r>
            <a:r>
              <a:rPr lang="en-US" sz="2400" dirty="0" err="1"/>
              <a:t>với</a:t>
            </a:r>
            <a:r>
              <a:rPr lang="en-US" sz="2400" dirty="0"/>
              <a:t> </a:t>
            </a:r>
            <a:r>
              <a:rPr lang="en-US" sz="2400" dirty="0" err="1"/>
              <a:t>một</a:t>
            </a:r>
            <a:r>
              <a:rPr lang="en-US" sz="2400" dirty="0"/>
              <a:t> </a:t>
            </a:r>
            <a:r>
              <a:rPr lang="en-US" sz="2400" dirty="0" err="1"/>
              <a:t>số</a:t>
            </a:r>
            <a:r>
              <a:rPr lang="en-US" sz="2400" dirty="0"/>
              <a:t> </a:t>
            </a:r>
            <a:r>
              <a:rPr lang="en-US" sz="2400" dirty="0" err="1"/>
              <a:t>chức</a:t>
            </a:r>
            <a:r>
              <a:rPr lang="en-US" sz="2400" dirty="0"/>
              <a:t> </a:t>
            </a:r>
            <a:r>
              <a:rPr lang="en-US" sz="2400" dirty="0" err="1"/>
              <a:t>năng</a:t>
            </a:r>
            <a:r>
              <a:rPr lang="en-US" sz="2400" dirty="0"/>
              <a:t> </a:t>
            </a:r>
            <a:r>
              <a:rPr lang="en-US" sz="2400" dirty="0" err="1"/>
              <a:t>nhất</a:t>
            </a:r>
            <a:r>
              <a:rPr lang="en-US" sz="2400" dirty="0"/>
              <a:t> </a:t>
            </a:r>
            <a:r>
              <a:rPr lang="en-US" sz="2400" dirty="0" err="1"/>
              <a:t>định</a:t>
            </a:r>
            <a:r>
              <a:rPr lang="en-US" sz="2400" dirty="0"/>
              <a:t>, </a:t>
            </a:r>
            <a:r>
              <a:rPr lang="en-US" sz="2400" dirty="0" err="1"/>
              <a:t>với</a:t>
            </a:r>
            <a:r>
              <a:rPr lang="en-US" sz="2400" dirty="0"/>
              <a:t> </a:t>
            </a:r>
            <a:r>
              <a:rPr lang="en-US" sz="2400" dirty="0" err="1"/>
              <a:t>những</a:t>
            </a:r>
            <a:r>
              <a:rPr lang="en-US" sz="2400" dirty="0"/>
              <a:t> </a:t>
            </a:r>
            <a:r>
              <a:rPr lang="en-US" sz="2400" dirty="0" err="1"/>
              <a:t>chức</a:t>
            </a:r>
            <a:r>
              <a:rPr lang="en-US" sz="2400" dirty="0"/>
              <a:t> </a:t>
            </a:r>
            <a:r>
              <a:rPr lang="en-US" sz="2400" dirty="0" err="1"/>
              <a:t>năng</a:t>
            </a:r>
            <a:r>
              <a:rPr lang="en-US" sz="2400" dirty="0"/>
              <a:t> </a:t>
            </a:r>
            <a:r>
              <a:rPr lang="en-US" sz="2400" dirty="0" err="1"/>
              <a:t>không</a:t>
            </a:r>
            <a:r>
              <a:rPr lang="en-US" sz="2400" dirty="0"/>
              <a:t> </a:t>
            </a:r>
            <a:r>
              <a:rPr lang="en-US" sz="2400" dirty="0" err="1"/>
              <a:t>thuộc</a:t>
            </a:r>
            <a:r>
              <a:rPr lang="en-US" sz="2400" dirty="0"/>
              <a:t> </a:t>
            </a:r>
            <a:r>
              <a:rPr lang="en-US" sz="2400" dirty="0" err="1"/>
              <a:t>vai</a:t>
            </a:r>
            <a:r>
              <a:rPr lang="en-US" sz="2400" dirty="0"/>
              <a:t> </a:t>
            </a:r>
            <a:r>
              <a:rPr lang="en-US" sz="2400" dirty="0" err="1"/>
              <a:t>trò</a:t>
            </a:r>
            <a:r>
              <a:rPr lang="en-US" sz="2400" dirty="0"/>
              <a:t> </a:t>
            </a:r>
            <a:r>
              <a:rPr lang="en-US" sz="2400" dirty="0" err="1"/>
              <a:t>nhân</a:t>
            </a:r>
            <a:r>
              <a:rPr lang="en-US" sz="2400" dirty="0"/>
              <a:t> </a:t>
            </a:r>
            <a:r>
              <a:rPr lang="en-US" sz="2400" dirty="0" err="1"/>
              <a:t>viên</a:t>
            </a:r>
            <a:r>
              <a:rPr lang="en-US" sz="2400" dirty="0"/>
              <a:t>, </a:t>
            </a:r>
            <a:r>
              <a:rPr lang="en-US" sz="2400" dirty="0" err="1"/>
              <a:t>nhân</a:t>
            </a:r>
            <a:r>
              <a:rPr lang="en-US" sz="2400" dirty="0"/>
              <a:t> </a:t>
            </a:r>
            <a:r>
              <a:rPr lang="en-US" sz="2400" dirty="0" err="1"/>
              <a:t>viên</a:t>
            </a:r>
            <a:r>
              <a:rPr lang="en-US" sz="2400" dirty="0"/>
              <a:t> </a:t>
            </a:r>
            <a:r>
              <a:rPr lang="en-US" sz="2400" dirty="0" err="1"/>
              <a:t>sẽ</a:t>
            </a:r>
            <a:r>
              <a:rPr lang="en-US" sz="2400" dirty="0"/>
              <a:t> </a:t>
            </a:r>
            <a:r>
              <a:rPr lang="en-US" sz="2400" dirty="0" err="1"/>
              <a:t>không</a:t>
            </a:r>
            <a:r>
              <a:rPr lang="en-US" sz="2400" dirty="0"/>
              <a:t> </a:t>
            </a:r>
            <a:r>
              <a:rPr lang="en-US" sz="2400" dirty="0" err="1"/>
              <a:t>sử</a:t>
            </a:r>
            <a:r>
              <a:rPr lang="en-US" sz="2400" dirty="0"/>
              <a:t> </a:t>
            </a:r>
            <a:r>
              <a:rPr lang="en-US" sz="2400" dirty="0" err="1"/>
              <a:t>dụng</a:t>
            </a:r>
            <a:r>
              <a:rPr lang="en-US" sz="2400" dirty="0"/>
              <a:t> </a:t>
            </a:r>
            <a:r>
              <a:rPr lang="en-US" sz="2400" dirty="0" err="1"/>
              <a:t>được</a:t>
            </a:r>
            <a:r>
              <a:rPr lang="en-US" sz="2400" dirty="0"/>
              <a:t>.</a:t>
            </a:r>
          </a:p>
          <a:p>
            <a:r>
              <a:rPr lang="en-US" sz="2400" dirty="0"/>
              <a:t>- </a:t>
            </a:r>
            <a:r>
              <a:rPr lang="en-US" sz="2400" dirty="0" err="1"/>
              <a:t>Việc</a:t>
            </a:r>
            <a:r>
              <a:rPr lang="en-US" sz="2400" dirty="0"/>
              <a:t> </a:t>
            </a:r>
            <a:r>
              <a:rPr lang="en-US" sz="2400" dirty="0" err="1"/>
              <a:t>thực</a:t>
            </a:r>
            <a:r>
              <a:rPr lang="en-US" sz="2400" dirty="0"/>
              <a:t> </a:t>
            </a:r>
            <a:r>
              <a:rPr lang="en-US" sz="2400" dirty="0" err="1"/>
              <a:t>hiện</a:t>
            </a:r>
            <a:r>
              <a:rPr lang="en-US" sz="2400" dirty="0"/>
              <a:t> </a:t>
            </a:r>
            <a:r>
              <a:rPr lang="en-US" sz="2400" dirty="0" err="1"/>
              <a:t>thanh</a:t>
            </a:r>
            <a:r>
              <a:rPr lang="en-US" sz="2400" dirty="0"/>
              <a:t> </a:t>
            </a:r>
            <a:r>
              <a:rPr lang="en-US" sz="2400" dirty="0" err="1"/>
              <a:t>toán</a:t>
            </a:r>
            <a:r>
              <a:rPr lang="en-US" sz="2400" dirty="0"/>
              <a:t> </a:t>
            </a:r>
            <a:r>
              <a:rPr lang="en-US" sz="2400" dirty="0" err="1"/>
              <a:t>chỉ</a:t>
            </a:r>
            <a:r>
              <a:rPr lang="en-US" sz="2400" dirty="0"/>
              <a:t> </a:t>
            </a:r>
            <a:r>
              <a:rPr lang="en-US" sz="2400" dirty="0" err="1"/>
              <a:t>cho</a:t>
            </a:r>
            <a:r>
              <a:rPr lang="en-US" sz="2400" dirty="0"/>
              <a:t> </a:t>
            </a:r>
            <a:r>
              <a:rPr lang="en-US" sz="2400" dirty="0" err="1"/>
              <a:t>phép</a:t>
            </a:r>
            <a:r>
              <a:rPr lang="en-US" sz="2400" dirty="0"/>
              <a:t> </a:t>
            </a:r>
            <a:r>
              <a:rPr lang="en-US" sz="2400" dirty="0" err="1"/>
              <a:t>thanh</a:t>
            </a:r>
            <a:r>
              <a:rPr lang="en-US" sz="2400" dirty="0"/>
              <a:t> </a:t>
            </a:r>
            <a:r>
              <a:rPr lang="en-US" sz="2400" dirty="0" err="1"/>
              <a:t>toán</a:t>
            </a:r>
            <a:r>
              <a:rPr lang="en-US" sz="2400" dirty="0"/>
              <a:t> </a:t>
            </a:r>
            <a:r>
              <a:rPr lang="en-US" sz="2400" dirty="0" err="1"/>
              <a:t>bằng</a:t>
            </a:r>
            <a:r>
              <a:rPr lang="en-US" sz="2400" dirty="0"/>
              <a:t> </a:t>
            </a:r>
            <a:r>
              <a:rPr lang="en-US" sz="2400" dirty="0" err="1"/>
              <a:t>tiền</a:t>
            </a:r>
            <a:r>
              <a:rPr lang="en-US" sz="2400" dirty="0"/>
              <a:t> </a:t>
            </a:r>
            <a:r>
              <a:rPr lang="en-US" sz="2400" dirty="0" err="1"/>
              <a:t>mặt</a:t>
            </a:r>
            <a:r>
              <a:rPr lang="en-US" sz="2400" dirty="0"/>
              <a:t> </a:t>
            </a:r>
            <a:r>
              <a:rPr lang="en-US" sz="2400" dirty="0" err="1"/>
              <a:t>chứ</a:t>
            </a:r>
            <a:r>
              <a:rPr lang="en-US" sz="2400" dirty="0"/>
              <a:t> </a:t>
            </a:r>
            <a:r>
              <a:rPr lang="en-US" sz="2400" dirty="0" err="1"/>
              <a:t>không</a:t>
            </a:r>
            <a:r>
              <a:rPr lang="en-US" sz="2400" dirty="0"/>
              <a:t> </a:t>
            </a:r>
            <a:r>
              <a:rPr lang="en-US" sz="2400" dirty="0" err="1"/>
              <a:t>cho</a:t>
            </a:r>
            <a:r>
              <a:rPr lang="en-US" sz="2400" dirty="0"/>
              <a:t> </a:t>
            </a:r>
            <a:r>
              <a:rPr lang="en-US" sz="2400" dirty="0" err="1"/>
              <a:t>thanh</a:t>
            </a:r>
            <a:r>
              <a:rPr lang="en-US" sz="2400" dirty="0"/>
              <a:t> </a:t>
            </a:r>
            <a:r>
              <a:rPr lang="en-US" sz="2400" dirty="0" err="1"/>
              <a:t>toán</a:t>
            </a:r>
            <a:r>
              <a:rPr lang="en-US" sz="2400" dirty="0"/>
              <a:t> </a:t>
            </a:r>
            <a:r>
              <a:rPr lang="en-US" sz="2400" dirty="0" err="1"/>
              <a:t>bằng</a:t>
            </a:r>
            <a:r>
              <a:rPr lang="en-US" sz="2400" dirty="0"/>
              <a:t> </a:t>
            </a:r>
            <a:r>
              <a:rPr lang="en-US" sz="2400" dirty="0" err="1"/>
              <a:t>thẻ</a:t>
            </a:r>
            <a:r>
              <a:rPr lang="en-US" sz="2400" dirty="0"/>
              <a:t> </a:t>
            </a:r>
            <a:r>
              <a:rPr lang="en-US" sz="2400" dirty="0" err="1"/>
              <a:t>tín</a:t>
            </a:r>
            <a:r>
              <a:rPr lang="en-US" sz="2400" dirty="0"/>
              <a:t> </a:t>
            </a:r>
            <a:r>
              <a:rPr lang="en-US" sz="2400" dirty="0" err="1"/>
              <a:t>dụng</a:t>
            </a:r>
            <a:endParaRPr lang="en-US" sz="2400" dirty="0"/>
          </a:p>
        </p:txBody>
      </p:sp>
      <p:grpSp>
        <p:nvGrpSpPr>
          <p:cNvPr id="30" name="组合 53"/>
          <p:cNvGrpSpPr/>
          <p:nvPr/>
        </p:nvGrpSpPr>
        <p:grpSpPr>
          <a:xfrm>
            <a:off x="1700720" y="196059"/>
            <a:ext cx="5292951" cy="957566"/>
            <a:chOff x="6096000" y="2061026"/>
            <a:chExt cx="5292951" cy="957566"/>
          </a:xfrm>
        </p:grpSpPr>
        <p:sp>
          <p:nvSpPr>
            <p:cNvPr id="31" name="文本框 54"/>
            <p:cNvSpPr txBox="1"/>
            <p:nvPr/>
          </p:nvSpPr>
          <p:spPr>
            <a:xfrm>
              <a:off x="6096000" y="2061026"/>
              <a:ext cx="177003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1. </a:t>
              </a:r>
              <a:r>
                <a:rPr lang="en-US" altLang="zh-CN" sz="2400" b="1" dirty="0" err="1">
                  <a:solidFill>
                    <a:schemeClr val="accent2"/>
                  </a:solidFill>
                  <a:latin typeface="Calibri" panose="020F0502020204030204" pitchFamily="34" charset="0"/>
                </a:rPr>
                <a:t>Giới</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thiệu</a:t>
              </a:r>
              <a:endParaRPr lang="en-US" altLang="zh-CN" sz="2400" b="1" dirty="0">
                <a:solidFill>
                  <a:schemeClr val="accent2"/>
                </a:solidFill>
                <a:latin typeface="Calibri" panose="020F0502020204030204" pitchFamily="34" charset="0"/>
              </a:endParaRPr>
            </a:p>
          </p:txBody>
        </p:sp>
        <p:sp>
          <p:nvSpPr>
            <p:cNvPr id="32" name="文本框 55"/>
            <p:cNvSpPr txBox="1"/>
            <p:nvPr/>
          </p:nvSpPr>
          <p:spPr>
            <a:xfrm>
              <a:off x="6327094" y="2495372"/>
              <a:ext cx="5061857"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FF0000"/>
                  </a:solidFill>
                  <a:latin typeface="Calibri" panose="020F0502020204030204" pitchFamily="34" charset="0"/>
                </a:rPr>
                <a:t>c. </a:t>
              </a:r>
              <a:r>
                <a:rPr lang="en-US" altLang="zh-CN" sz="2800" b="1" dirty="0" err="1">
                  <a:solidFill>
                    <a:srgbClr val="FF0000"/>
                  </a:solidFill>
                  <a:latin typeface="Calibri" panose="020F0502020204030204" pitchFamily="34" charset="0"/>
                </a:rPr>
                <a:t>Phạm</a:t>
              </a:r>
              <a:r>
                <a:rPr lang="en-US" altLang="zh-CN" sz="2800" b="1" dirty="0">
                  <a:solidFill>
                    <a:srgbClr val="FF0000"/>
                  </a:solidFill>
                  <a:latin typeface="Calibri" panose="020F0502020204030204" pitchFamily="34" charset="0"/>
                </a:rPr>
                <a:t> vi</a:t>
              </a:r>
            </a:p>
          </p:txBody>
        </p:sp>
      </p:grpSp>
      <p:pic>
        <p:nvPicPr>
          <p:cNvPr id="3" name="Picture Placeholder 2"/>
          <p:cNvPicPr>
            <a:picLocks noGrp="1" noChangeAspect="1"/>
          </p:cNvPicPr>
          <p:nvPr>
            <p:ph type="pic" sz="quarter" idx="11"/>
          </p:nvPr>
        </p:nvPicPr>
        <p:blipFill>
          <a:blip r:embed="rId3"/>
          <a:stretch>
            <a:fillRect/>
          </a:stretch>
        </p:blipFill>
        <p:spPr>
          <a:xfrm>
            <a:off x="7417435" y="1856105"/>
            <a:ext cx="4344670" cy="38760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AutoShape 4"/>
          <p:cNvSpPr>
            <a:spLocks noChangeArrowheads="1"/>
          </p:cNvSpPr>
          <p:nvPr/>
        </p:nvSpPr>
        <p:spPr bwMode="gray">
          <a:xfrm>
            <a:off x="928975" y="4800330"/>
            <a:ext cx="3477895" cy="1377315"/>
          </a:xfrm>
          <a:prstGeom prst="roundRect">
            <a:avLst>
              <a:gd name="adj" fmla="val 16667"/>
            </a:avLst>
          </a:prstGeom>
          <a:solidFill>
            <a:schemeClr val="accent1">
              <a:alpha val="5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989" name="AutoShape 5"/>
          <p:cNvSpPr>
            <a:spLocks noChangeArrowheads="1"/>
          </p:cNvSpPr>
          <p:nvPr/>
        </p:nvSpPr>
        <p:spPr bwMode="gray">
          <a:xfrm>
            <a:off x="1929644" y="1632202"/>
            <a:ext cx="3409950" cy="2011045"/>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grpSp>
        <p:nvGrpSpPr>
          <p:cNvPr id="41993" name="Group 9"/>
          <p:cNvGrpSpPr/>
          <p:nvPr/>
        </p:nvGrpSpPr>
        <p:grpSpPr bwMode="auto">
          <a:xfrm>
            <a:off x="1018118" y="4343884"/>
            <a:ext cx="3319145" cy="485775"/>
            <a:chOff x="741" y="2794"/>
            <a:chExt cx="2091" cy="253"/>
          </a:xfrm>
        </p:grpSpPr>
        <p:sp>
          <p:nvSpPr>
            <p:cNvPr id="41994" name="AutoShape 10"/>
            <p:cNvSpPr>
              <a:spLocks noChangeArrowheads="1"/>
            </p:cNvSpPr>
            <p:nvPr/>
          </p:nvSpPr>
          <p:spPr bwMode="gray">
            <a:xfrm>
              <a:off x="741" y="2794"/>
              <a:ext cx="2091" cy="253"/>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1995" name="AutoShape 11"/>
            <p:cNvSpPr>
              <a:spLocks noChangeArrowheads="1"/>
            </p:cNvSpPr>
            <p:nvPr/>
          </p:nvSpPr>
          <p:spPr bwMode="gray">
            <a:xfrm>
              <a:off x="746" y="2796"/>
              <a:ext cx="2083" cy="61"/>
            </a:xfrm>
            <a:prstGeom prst="roundRect">
              <a:avLst>
                <a:gd name="adj" fmla="val 50000"/>
              </a:avLst>
            </a:prstGeom>
            <a:gradFill rotWithShape="1">
              <a:gsLst>
                <a:gs pos="0">
                  <a:schemeClr val="accent1">
                    <a:gamma/>
                    <a:tint val="19216"/>
                    <a:invGamma/>
                  </a:schemeClr>
                </a:gs>
                <a:gs pos="100000">
                  <a:schemeClr val="accent1">
                    <a:alpha val="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grpSp>
      <p:grpSp>
        <p:nvGrpSpPr>
          <p:cNvPr id="41996" name="Group 12"/>
          <p:cNvGrpSpPr/>
          <p:nvPr/>
        </p:nvGrpSpPr>
        <p:grpSpPr bwMode="auto">
          <a:xfrm>
            <a:off x="1969153" y="1545247"/>
            <a:ext cx="3319463" cy="401638"/>
            <a:chOff x="760" y="954"/>
            <a:chExt cx="2091" cy="253"/>
          </a:xfrm>
        </p:grpSpPr>
        <p:sp>
          <p:nvSpPr>
            <p:cNvPr id="41997" name="AutoShape 13"/>
            <p:cNvSpPr>
              <a:spLocks noChangeArrowheads="1"/>
            </p:cNvSpPr>
            <p:nvPr/>
          </p:nvSpPr>
          <p:spPr bwMode="gray">
            <a:xfrm>
              <a:off x="760" y="954"/>
              <a:ext cx="2091" cy="253"/>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solidFill>
                    <a:schemeClr val="bg1"/>
                  </a:solidFill>
                  <a:latin typeface="Times New Roman" panose="02020603050405020304" pitchFamily="18" charset="0"/>
                  <a:cs typeface="Times New Roman" panose="02020603050405020304" pitchFamily="18" charset="0"/>
                </a:rPr>
                <a:t>Quản lí bàn</a:t>
              </a:r>
            </a:p>
          </p:txBody>
        </p:sp>
        <p:sp>
          <p:nvSpPr>
            <p:cNvPr id="41998" name="AutoShape 14"/>
            <p:cNvSpPr>
              <a:spLocks noChangeArrowheads="1"/>
            </p:cNvSpPr>
            <p:nvPr/>
          </p:nvSpPr>
          <p:spPr bwMode="gray">
            <a:xfrm flipV="1">
              <a:off x="765" y="956"/>
              <a:ext cx="2083" cy="61"/>
            </a:xfrm>
            <a:prstGeom prst="roundRect">
              <a:avLst>
                <a:gd name="adj" fmla="val 50000"/>
              </a:avLst>
            </a:prstGeom>
            <a:gradFill rotWithShape="1">
              <a:gsLst>
                <a:gs pos="0">
                  <a:schemeClr val="folHlink">
                    <a:alpha val="0"/>
                  </a:schemeClr>
                </a:gs>
                <a:gs pos="100000">
                  <a:schemeClr val="folHlink">
                    <a:gamma/>
                    <a:tint val="20000"/>
                    <a:invGamma/>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grpSp>
      <p:sp>
        <p:nvSpPr>
          <p:cNvPr id="42001" name="Rectangle 17"/>
          <p:cNvSpPr>
            <a:spLocks noChangeArrowheads="1"/>
          </p:cNvSpPr>
          <p:nvPr/>
        </p:nvSpPr>
        <p:spPr bwMode="gray">
          <a:xfrm>
            <a:off x="1687287" y="4343884"/>
            <a:ext cx="20136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rgbClr val="1F3F5F"/>
              </a:buClr>
            </a:pPr>
            <a:r>
              <a:rPr lang="en-US" altLang="en-US" sz="2000">
                <a:solidFill>
                  <a:srgbClr val="FFFFFF"/>
                </a:solidFill>
                <a:latin typeface="Times New Roman" panose="02020603050405020304" pitchFamily="18" charset="0"/>
                <a:cs typeface="Times New Roman" panose="02020603050405020304" pitchFamily="18" charset="0"/>
              </a:rPr>
              <a:t>Quản lí nhân viên</a:t>
            </a:r>
          </a:p>
        </p:txBody>
      </p:sp>
      <p:sp>
        <p:nvSpPr>
          <p:cNvPr id="42002" name="Rectangle 18"/>
          <p:cNvSpPr>
            <a:spLocks noChangeArrowheads="1"/>
          </p:cNvSpPr>
          <p:nvPr/>
        </p:nvSpPr>
        <p:spPr bwMode="auto">
          <a:xfrm>
            <a:off x="2925765" y="2136776"/>
            <a:ext cx="2902730" cy="128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Đặt món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Hủy món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Hủy bàn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Thêm món</a:t>
            </a:r>
          </a:p>
        </p:txBody>
      </p:sp>
      <p:sp>
        <p:nvSpPr>
          <p:cNvPr id="42003" name="Rectangle 19"/>
          <p:cNvSpPr>
            <a:spLocks noChangeArrowheads="1"/>
          </p:cNvSpPr>
          <p:nvPr/>
        </p:nvSpPr>
        <p:spPr bwMode="auto">
          <a:xfrm>
            <a:off x="1375930" y="4965600"/>
            <a:ext cx="3322320" cy="98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Thêm nhân viên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Xóa nhân viên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Chỉnh sửa nhân viên</a:t>
            </a:r>
          </a:p>
        </p:txBody>
      </p:sp>
      <p:sp>
        <p:nvSpPr>
          <p:cNvPr id="25" name="Rectangle 2"/>
          <p:cNvSpPr txBox="1">
            <a:spLocks noChangeArrowheads="1"/>
          </p:cNvSpPr>
          <p:nvPr/>
        </p:nvSpPr>
        <p:spPr bwMode="black">
          <a:xfrm>
            <a:off x="4498182" y="1026325"/>
            <a:ext cx="4258714" cy="624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ctr" anchorCtr="0" compatLnSpc="1"/>
          <a:lstStyle>
            <a:lvl1pPr algn="ctr" rtl="0" eaLnBrk="1" fontAlgn="base" hangingPunct="1">
              <a:spcBef>
                <a:spcPct val="0"/>
              </a:spcBef>
              <a:spcAft>
                <a:spcPct val="0"/>
              </a:spcAft>
              <a:defRPr sz="4000" b="1">
                <a:solidFill>
                  <a:schemeClr val="tx2"/>
                </a:solidFill>
                <a:latin typeface="Trebuchet MS" panose="020B0603020202020204" pitchFamily="34" charset="0"/>
                <a:ea typeface="+mj-ea"/>
                <a:cs typeface="+mj-cs"/>
              </a:defRPr>
            </a:lvl1pPr>
            <a:lvl2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2pPr>
            <a:lvl3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3pPr>
            <a:lvl4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4pPr>
            <a:lvl5pPr algn="ctr" rtl="0" eaLnBrk="1" fontAlgn="base" hangingPunct="1">
              <a:spcBef>
                <a:spcPct val="0"/>
              </a:spcBef>
              <a:spcAft>
                <a:spcPct val="0"/>
              </a:spcAft>
              <a:defRPr sz="4000" b="1">
                <a:solidFill>
                  <a:schemeClr val="tx2"/>
                </a:solidFill>
                <a:latin typeface="Trebuchet MS" panose="020B0603020202020204" pitchFamily="34" charset="0"/>
                <a:cs typeface="Arial" panose="020B0604020202020204" pitchFamily="34" charset="0"/>
              </a:defRPr>
            </a:lvl5pPr>
            <a:lvl6pPr marL="4572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6pPr>
            <a:lvl7pPr marL="9144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7pPr>
            <a:lvl8pPr marL="13716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8pPr>
            <a:lvl9pPr marL="1828800" algn="r" rtl="0" eaLnBrk="1" fontAlgn="base" hangingPunct="1">
              <a:spcBef>
                <a:spcPct val="0"/>
              </a:spcBef>
              <a:spcAft>
                <a:spcPct val="0"/>
              </a:spcAft>
              <a:defRPr sz="4000" b="1">
                <a:solidFill>
                  <a:schemeClr val="tx2"/>
                </a:solidFill>
                <a:latin typeface="Arial" panose="020B0604020202020204" pitchFamily="34" charset="0"/>
                <a:cs typeface="Arial" panose="020B0604020202020204" pitchFamily="34" charset="0"/>
              </a:defRPr>
            </a:lvl9pPr>
          </a:lstStyle>
          <a:p>
            <a:r>
              <a:rPr lang="en-US" altLang="en-US" sz="3200" kern="0">
                <a:solidFill>
                  <a:srgbClr val="FF0000"/>
                </a:solidFill>
                <a:latin typeface="Calibri" panose="020F0502020204030204" pitchFamily="34" charset="0"/>
                <a:cs typeface="Calibri" panose="020F0502020204030204" pitchFamily="34" charset="0"/>
              </a:rPr>
              <a:t>Chức năng</a:t>
            </a:r>
          </a:p>
        </p:txBody>
      </p:sp>
      <p:sp>
        <p:nvSpPr>
          <p:cNvPr id="38" name="AutoShape 3"/>
          <p:cNvSpPr>
            <a:spLocks noChangeArrowheads="1"/>
          </p:cNvSpPr>
          <p:nvPr/>
        </p:nvSpPr>
        <p:spPr bwMode="gray">
          <a:xfrm>
            <a:off x="8574405" y="4309154"/>
            <a:ext cx="3617595" cy="1664335"/>
          </a:xfrm>
          <a:prstGeom prst="roundRect">
            <a:avLst>
              <a:gd name="adj" fmla="val 16667"/>
            </a:avLst>
          </a:prstGeom>
          <a:solidFill>
            <a:schemeClr val="accent2">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0" name="AutoShape 5"/>
          <p:cNvSpPr>
            <a:spLocks noChangeArrowheads="1"/>
          </p:cNvSpPr>
          <p:nvPr/>
        </p:nvSpPr>
        <p:spPr bwMode="gray">
          <a:xfrm>
            <a:off x="6572885" y="1951990"/>
            <a:ext cx="3638550" cy="1628775"/>
          </a:xfrm>
          <a:prstGeom prst="roundRect">
            <a:avLst>
              <a:gd name="adj" fmla="val 16667"/>
            </a:avLst>
          </a:prstGeom>
          <a:solidFill>
            <a:srgbClr val="92D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grpSp>
        <p:nvGrpSpPr>
          <p:cNvPr id="41" name="Group 6"/>
          <p:cNvGrpSpPr/>
          <p:nvPr/>
        </p:nvGrpSpPr>
        <p:grpSpPr bwMode="auto">
          <a:xfrm>
            <a:off x="8723470" y="3892632"/>
            <a:ext cx="3319463" cy="401637"/>
            <a:chOff x="758" y="1869"/>
            <a:chExt cx="2091" cy="253"/>
          </a:xfrm>
        </p:grpSpPr>
        <p:sp>
          <p:nvSpPr>
            <p:cNvPr id="42" name="AutoShape 7"/>
            <p:cNvSpPr>
              <a:spLocks noChangeArrowheads="1"/>
            </p:cNvSpPr>
            <p:nvPr/>
          </p:nvSpPr>
          <p:spPr bwMode="gray">
            <a:xfrm>
              <a:off x="758" y="1869"/>
              <a:ext cx="2091" cy="253"/>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43" name="AutoShape 8"/>
            <p:cNvSpPr>
              <a:spLocks noChangeArrowheads="1"/>
            </p:cNvSpPr>
            <p:nvPr/>
          </p:nvSpPr>
          <p:spPr bwMode="gray">
            <a:xfrm>
              <a:off x="763" y="1870"/>
              <a:ext cx="2083" cy="61"/>
            </a:xfrm>
            <a:prstGeom prst="roundRect">
              <a:avLst>
                <a:gd name="adj" fmla="val 50000"/>
              </a:avLst>
            </a:prstGeom>
            <a:gradFill rotWithShape="1">
              <a:gsLst>
                <a:gs pos="0">
                  <a:schemeClr val="accent2">
                    <a:gamma/>
                    <a:tint val="15686"/>
                    <a:invGamma/>
                  </a:schemeClr>
                </a:gs>
                <a:gs pos="100000">
                  <a:schemeClr val="accent2">
                    <a:alpha val="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grpSp>
      <p:sp>
        <p:nvSpPr>
          <p:cNvPr id="48" name="AutoShape 13"/>
          <p:cNvSpPr>
            <a:spLocks noChangeArrowheads="1"/>
          </p:cNvSpPr>
          <p:nvPr/>
        </p:nvSpPr>
        <p:spPr bwMode="gray">
          <a:xfrm>
            <a:off x="6728125" y="1588480"/>
            <a:ext cx="3319780" cy="401955"/>
          </a:xfrm>
          <a:prstGeom prst="roundRect">
            <a:avLst>
              <a:gd name="adj" fmla="val 17509"/>
            </a:avLst>
          </a:prstGeom>
          <a:gradFill>
            <a:gsLst>
              <a:gs pos="0">
                <a:srgbClr val="14CD68"/>
              </a:gs>
              <a:gs pos="100000">
                <a:srgbClr val="0B6E38"/>
              </a:gs>
            </a:gsLst>
            <a:lin scaled="0"/>
          </a:gradFill>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5"/>
          </a:lnRef>
          <a:fillRef idx="3">
            <a:schemeClr val="accent5"/>
          </a:fillRef>
          <a:effectRef idx="3">
            <a:schemeClr val="accent5"/>
          </a:effectRef>
          <a:fontRef idx="minor">
            <a:schemeClr val="lt1"/>
          </a:fontRef>
        </p:style>
        <p:txBody>
          <a:bodyPr wrap="none" anchor="ctr"/>
          <a:lstStyle/>
          <a:p>
            <a:endParaRPr lang="en-US">
              <a:latin typeface="Calibri" panose="020F0502020204030204" pitchFamily="34" charset="0"/>
              <a:cs typeface="Calibri" panose="020F0502020204030204" pitchFamily="34" charset="0"/>
            </a:endParaRPr>
          </a:p>
        </p:txBody>
      </p:sp>
      <p:sp>
        <p:nvSpPr>
          <p:cNvPr id="50" name="Rectangle 15"/>
          <p:cNvSpPr>
            <a:spLocks noChangeArrowheads="1"/>
          </p:cNvSpPr>
          <p:nvPr/>
        </p:nvSpPr>
        <p:spPr bwMode="gray">
          <a:xfrm>
            <a:off x="7198555" y="1553324"/>
            <a:ext cx="188404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50000"/>
              </a:spcBef>
              <a:buClr>
                <a:srgbClr val="1F3F5F"/>
              </a:buClr>
            </a:pPr>
            <a:r>
              <a:rPr lang="en-US" altLang="en-US" sz="2000">
                <a:solidFill>
                  <a:srgbClr val="FFFFFF"/>
                </a:solidFill>
                <a:latin typeface="Times New Roman" panose="02020603050405020304" pitchFamily="18" charset="0"/>
                <a:cs typeface="Times New Roman" panose="02020603050405020304" pitchFamily="18" charset="0"/>
              </a:rPr>
              <a:t> Quản lí hóa đơn</a:t>
            </a:r>
          </a:p>
        </p:txBody>
      </p:sp>
      <p:sp>
        <p:nvSpPr>
          <p:cNvPr id="51" name="Rectangle 16"/>
          <p:cNvSpPr>
            <a:spLocks noChangeArrowheads="1"/>
          </p:cNvSpPr>
          <p:nvPr/>
        </p:nvSpPr>
        <p:spPr bwMode="gray">
          <a:xfrm>
            <a:off x="8923339" y="3915626"/>
            <a:ext cx="18199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buClr>
                <a:srgbClr val="1F3F5F"/>
              </a:buClr>
            </a:pPr>
            <a:r>
              <a:rPr lang="en-US" altLang="en-US" sz="2000">
                <a:solidFill>
                  <a:srgbClr val="FFFFFF"/>
                </a:solidFill>
                <a:latin typeface="Times New Roman" panose="02020603050405020304" pitchFamily="18" charset="0"/>
                <a:cs typeface="Times New Roman" panose="02020603050405020304" pitchFamily="18" charset="0"/>
              </a:rPr>
              <a:t> Quản lí món ăn</a:t>
            </a:r>
          </a:p>
        </p:txBody>
      </p:sp>
      <p:sp>
        <p:nvSpPr>
          <p:cNvPr id="53" name="Rectangle 18"/>
          <p:cNvSpPr>
            <a:spLocks noChangeArrowheads="1"/>
          </p:cNvSpPr>
          <p:nvPr/>
        </p:nvSpPr>
        <p:spPr bwMode="auto">
          <a:xfrm>
            <a:off x="6568740" y="2191011"/>
            <a:ext cx="3638550" cy="98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Thông báo tình trạng hóa đ</a:t>
            </a:r>
            <a:r>
              <a:rPr lang="vi-VN" altLang="en-US">
                <a:solidFill>
                  <a:srgbClr val="000000"/>
                </a:solidFill>
                <a:latin typeface="Times New Roman" panose="02020603050405020304" pitchFamily="18" charset="0"/>
                <a:cs typeface="Times New Roman" panose="02020603050405020304" pitchFamily="18" charset="0"/>
              </a:rPr>
              <a:t>ơ</a:t>
            </a:r>
            <a:r>
              <a:rPr lang="en-US" altLang="en-US">
                <a:solidFill>
                  <a:srgbClr val="000000"/>
                </a:solidFill>
                <a:latin typeface="Times New Roman" panose="02020603050405020304" pitchFamily="18" charset="0"/>
                <a:cs typeface="Times New Roman" panose="02020603050405020304" pitchFamily="18" charset="0"/>
              </a:rPr>
              <a:t>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Xem thông tin hóa đ</a:t>
            </a:r>
            <a:r>
              <a:rPr lang="vi-VN" altLang="en-US">
                <a:solidFill>
                  <a:srgbClr val="000000"/>
                </a:solidFill>
                <a:latin typeface="Times New Roman" panose="02020603050405020304" pitchFamily="18" charset="0"/>
                <a:cs typeface="Times New Roman" panose="02020603050405020304" pitchFamily="18" charset="0"/>
              </a:rPr>
              <a:t>ơ</a:t>
            </a:r>
            <a:r>
              <a:rPr lang="en-US" altLang="en-US">
                <a:solidFill>
                  <a:srgbClr val="000000"/>
                </a:solidFill>
                <a:latin typeface="Times New Roman" panose="02020603050405020304" pitchFamily="18" charset="0"/>
                <a:cs typeface="Times New Roman" panose="02020603050405020304" pitchFamily="18" charset="0"/>
              </a:rPr>
              <a:t>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Sửa hóa đ</a:t>
            </a:r>
            <a:r>
              <a:rPr lang="vi-VN" altLang="en-US">
                <a:solidFill>
                  <a:srgbClr val="000000"/>
                </a:solidFill>
                <a:latin typeface="Times New Roman" panose="02020603050405020304" pitchFamily="18" charset="0"/>
                <a:cs typeface="Times New Roman" panose="02020603050405020304" pitchFamily="18" charset="0"/>
              </a:rPr>
              <a:t>ơ</a:t>
            </a:r>
            <a:r>
              <a:rPr lang="en-US" altLang="en-US">
                <a:solidFill>
                  <a:srgbClr val="000000"/>
                </a:solidFill>
                <a:latin typeface="Times New Roman" panose="02020603050405020304" pitchFamily="18" charset="0"/>
                <a:cs typeface="Times New Roman" panose="02020603050405020304" pitchFamily="18" charset="0"/>
              </a:rPr>
              <a:t>n</a:t>
            </a:r>
            <a:endParaRPr lang="en-US" altLang="en-US" dirty="0">
              <a:solidFill>
                <a:srgbClr val="000000"/>
              </a:solidFill>
              <a:latin typeface="Times New Roman" panose="02020603050405020304" pitchFamily="18" charset="0"/>
              <a:cs typeface="Times New Roman" panose="02020603050405020304" pitchFamily="18" charset="0"/>
            </a:endParaRPr>
          </a:p>
        </p:txBody>
      </p:sp>
      <p:sp>
        <p:nvSpPr>
          <p:cNvPr id="54" name="Rectangle 21"/>
          <p:cNvSpPr>
            <a:spLocks noChangeArrowheads="1"/>
          </p:cNvSpPr>
          <p:nvPr/>
        </p:nvSpPr>
        <p:spPr bwMode="auto">
          <a:xfrm>
            <a:off x="9375368" y="4507183"/>
            <a:ext cx="3287038" cy="130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Thêm món ăn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Xóa món ăn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Cập nhật món ăn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Chỉnh sửa món ăn</a:t>
            </a:r>
          </a:p>
        </p:txBody>
      </p:sp>
      <p:grpSp>
        <p:nvGrpSpPr>
          <p:cNvPr id="56" name="组合 53"/>
          <p:cNvGrpSpPr/>
          <p:nvPr/>
        </p:nvGrpSpPr>
        <p:grpSpPr>
          <a:xfrm>
            <a:off x="1600992" y="311156"/>
            <a:ext cx="5061857" cy="944971"/>
            <a:chOff x="6096000" y="2061026"/>
            <a:chExt cx="5061857" cy="944971"/>
          </a:xfrm>
        </p:grpSpPr>
        <p:sp>
          <p:nvSpPr>
            <p:cNvPr id="57" name="文本框 54"/>
            <p:cNvSpPr txBox="1"/>
            <p:nvPr/>
          </p:nvSpPr>
          <p:spPr>
            <a:xfrm>
              <a:off x="6096000" y="2061026"/>
              <a:ext cx="177003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cs typeface="Calibri" panose="020F0502020204030204" pitchFamily="34" charset="0"/>
                </a:rPr>
                <a:t>1. </a:t>
              </a:r>
              <a:r>
                <a:rPr lang="en-US" altLang="zh-CN" sz="2400" b="1" dirty="0" err="1">
                  <a:solidFill>
                    <a:schemeClr val="accent2"/>
                  </a:solidFill>
                  <a:latin typeface="Calibri" panose="020F0502020204030204" pitchFamily="34" charset="0"/>
                  <a:cs typeface="Calibri" panose="020F0502020204030204" pitchFamily="34" charset="0"/>
                </a:rPr>
                <a:t>Giới</a:t>
              </a:r>
              <a:r>
                <a:rPr lang="en-US" altLang="zh-CN" sz="2400" b="1" dirty="0">
                  <a:solidFill>
                    <a:schemeClr val="accent2"/>
                  </a:solidFill>
                  <a:latin typeface="Calibri" panose="020F0502020204030204" pitchFamily="34" charset="0"/>
                  <a:cs typeface="Calibri" panose="020F0502020204030204" pitchFamily="34" charset="0"/>
                </a:rPr>
                <a:t> </a:t>
              </a:r>
              <a:r>
                <a:rPr lang="en-US" altLang="zh-CN" sz="2400" b="1" dirty="0" err="1">
                  <a:solidFill>
                    <a:schemeClr val="accent2"/>
                  </a:solidFill>
                  <a:latin typeface="Calibri" panose="020F0502020204030204" pitchFamily="34" charset="0"/>
                  <a:cs typeface="Calibri" panose="020F0502020204030204" pitchFamily="34" charset="0"/>
                </a:rPr>
                <a:t>thiệu</a:t>
              </a:r>
              <a:endParaRPr lang="en-US" altLang="zh-CN" sz="2400" b="1" dirty="0">
                <a:solidFill>
                  <a:schemeClr val="accent2"/>
                </a:solidFill>
                <a:latin typeface="Calibri" panose="020F0502020204030204" pitchFamily="34" charset="0"/>
                <a:cs typeface="Calibri" panose="020F0502020204030204" pitchFamily="34" charset="0"/>
              </a:endParaRPr>
            </a:p>
          </p:txBody>
        </p:sp>
        <p:sp>
          <p:nvSpPr>
            <p:cNvPr id="58" name="文本框 55"/>
            <p:cNvSpPr txBox="1"/>
            <p:nvPr/>
          </p:nvSpPr>
          <p:spPr>
            <a:xfrm>
              <a:off x="6096000" y="2482777"/>
              <a:ext cx="5061857" cy="523220"/>
            </a:xfrm>
            <a:prstGeom prst="rect">
              <a:avLst/>
            </a:prstGeom>
            <a:noFill/>
          </p:spPr>
          <p:txBody>
            <a:bodyPr wrap="square" rtlCol="0">
              <a:spAutoFit/>
              <a:scene3d>
                <a:camera prst="orthographicFront"/>
                <a:lightRig rig="threePt" dir="t"/>
              </a:scene3d>
              <a:sp3d contourW="12700"/>
            </a:bodyPr>
            <a:lstStyle/>
            <a:p>
              <a:r>
                <a:rPr lang="en-US" altLang="zh-CN" sz="2800" b="1" dirty="0" err="1">
                  <a:solidFill>
                    <a:schemeClr val="accent5"/>
                  </a:solidFill>
                  <a:latin typeface="Calibri" panose="020F0502020204030204" pitchFamily="34" charset="0"/>
                  <a:cs typeface="Calibri" panose="020F0502020204030204" pitchFamily="34" charset="0"/>
                </a:rPr>
                <a:t>d.Chức</a:t>
              </a:r>
              <a:r>
                <a:rPr lang="en-US" altLang="zh-CN" sz="2800" b="1" dirty="0">
                  <a:solidFill>
                    <a:schemeClr val="accent5"/>
                  </a:solidFill>
                  <a:latin typeface="Calibri" panose="020F0502020204030204" pitchFamily="34" charset="0"/>
                  <a:cs typeface="Calibri" panose="020F0502020204030204" pitchFamily="34" charset="0"/>
                </a:rPr>
                <a:t> </a:t>
              </a:r>
              <a:r>
                <a:rPr lang="en-US" altLang="zh-CN" sz="2800" b="1" dirty="0" err="1">
                  <a:solidFill>
                    <a:schemeClr val="accent5"/>
                  </a:solidFill>
                  <a:latin typeface="Calibri" panose="020F0502020204030204" pitchFamily="34" charset="0"/>
                  <a:cs typeface="Calibri" panose="020F0502020204030204" pitchFamily="34" charset="0"/>
                </a:rPr>
                <a:t>năng</a:t>
              </a:r>
              <a:r>
                <a:rPr lang="en-US" altLang="zh-CN" sz="2800" b="1" dirty="0">
                  <a:solidFill>
                    <a:schemeClr val="accent5"/>
                  </a:solidFill>
                  <a:latin typeface="Calibri" panose="020F0502020204030204" pitchFamily="34" charset="0"/>
                  <a:cs typeface="Calibri" panose="020F0502020204030204" pitchFamily="34" charset="0"/>
                </a:rPr>
                <a:t> – Phi </a:t>
              </a:r>
              <a:r>
                <a:rPr lang="en-US" altLang="zh-CN" sz="2800" b="1" dirty="0" err="1">
                  <a:solidFill>
                    <a:schemeClr val="accent5"/>
                  </a:solidFill>
                  <a:latin typeface="Calibri" panose="020F0502020204030204" pitchFamily="34" charset="0"/>
                  <a:cs typeface="Calibri" panose="020F0502020204030204" pitchFamily="34" charset="0"/>
                </a:rPr>
                <a:t>chức</a:t>
              </a:r>
              <a:r>
                <a:rPr lang="en-US" altLang="zh-CN" sz="2800" b="1" dirty="0">
                  <a:solidFill>
                    <a:schemeClr val="accent5"/>
                  </a:solidFill>
                  <a:latin typeface="Calibri" panose="020F0502020204030204" pitchFamily="34" charset="0"/>
                  <a:cs typeface="Calibri" panose="020F0502020204030204" pitchFamily="34" charset="0"/>
                </a:rPr>
                <a:t> </a:t>
              </a:r>
              <a:r>
                <a:rPr lang="en-US" altLang="zh-CN" sz="2800" b="1" dirty="0" err="1">
                  <a:solidFill>
                    <a:schemeClr val="accent5"/>
                  </a:solidFill>
                  <a:latin typeface="Calibri" panose="020F0502020204030204" pitchFamily="34" charset="0"/>
                  <a:cs typeface="Calibri" panose="020F0502020204030204" pitchFamily="34" charset="0"/>
                </a:rPr>
                <a:t>năng</a:t>
              </a:r>
              <a:endParaRPr lang="en-US" altLang="zh-CN" sz="2800" b="1" dirty="0">
                <a:solidFill>
                  <a:schemeClr val="accent5"/>
                </a:solidFill>
                <a:latin typeface="Calibri" panose="020F0502020204030204" pitchFamily="34" charset="0"/>
                <a:cs typeface="Calibri" panose="020F0502020204030204" pitchFamily="34" charset="0"/>
              </a:endParaRPr>
            </a:p>
          </p:txBody>
        </p:sp>
      </p:grpSp>
      <p:sp>
        <p:nvSpPr>
          <p:cNvPr id="29" name="AutoShape 13">
            <a:extLst>
              <a:ext uri="{FF2B5EF4-FFF2-40B4-BE49-F238E27FC236}">
                <a16:creationId xmlns:a16="http://schemas.microsoft.com/office/drawing/2014/main" id="{6FE3C470-1ABB-4D79-84BF-86F799C681AE}"/>
              </a:ext>
            </a:extLst>
          </p:cNvPr>
          <p:cNvSpPr>
            <a:spLocks noChangeArrowheads="1"/>
          </p:cNvSpPr>
          <p:nvPr/>
        </p:nvSpPr>
        <p:spPr bwMode="gray">
          <a:xfrm>
            <a:off x="4705106" y="3839941"/>
            <a:ext cx="3476564" cy="562301"/>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solidFill>
                  <a:schemeClr val="bg1"/>
                </a:solidFill>
                <a:latin typeface="Times New Roman" panose="02020603050405020304" pitchFamily="18" charset="0"/>
                <a:cs typeface="Times New Roman" panose="02020603050405020304" pitchFamily="18" charset="0"/>
              </a:rPr>
              <a:t>Quản lí bàn</a:t>
            </a:r>
          </a:p>
        </p:txBody>
      </p:sp>
      <p:sp>
        <p:nvSpPr>
          <p:cNvPr id="31" name="Rectangle 18">
            <a:extLst>
              <a:ext uri="{FF2B5EF4-FFF2-40B4-BE49-F238E27FC236}">
                <a16:creationId xmlns:a16="http://schemas.microsoft.com/office/drawing/2014/main" id="{EF81691F-A818-4C67-B3C7-8093F3A6B9B8}"/>
              </a:ext>
            </a:extLst>
          </p:cNvPr>
          <p:cNvSpPr>
            <a:spLocks noChangeArrowheads="1"/>
          </p:cNvSpPr>
          <p:nvPr/>
        </p:nvSpPr>
        <p:spPr bwMode="auto">
          <a:xfrm>
            <a:off x="5177446" y="4559924"/>
            <a:ext cx="2902730" cy="1289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Đặt món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Hủy món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Hủy bàn</a:t>
            </a:r>
          </a:p>
          <a:p>
            <a:pPr marL="285750" indent="-285750" eaLnBrk="0" hangingPunct="0">
              <a:lnSpc>
                <a:spcPct val="110000"/>
              </a:lnSpc>
              <a:buFontTx/>
              <a:buChar char="-"/>
            </a:pPr>
            <a:r>
              <a:rPr lang="en-US" altLang="en-US">
                <a:solidFill>
                  <a:srgbClr val="000000"/>
                </a:solidFill>
                <a:latin typeface="Times New Roman" panose="02020603050405020304" pitchFamily="18" charset="0"/>
                <a:cs typeface="Times New Roman" panose="02020603050405020304" pitchFamily="18" charset="0"/>
              </a:rPr>
              <a:t>Thêm món</a:t>
            </a:r>
          </a:p>
        </p:txBody>
      </p:sp>
      <p:sp>
        <p:nvSpPr>
          <p:cNvPr id="32" name="AutoShape 5">
            <a:extLst>
              <a:ext uri="{FF2B5EF4-FFF2-40B4-BE49-F238E27FC236}">
                <a16:creationId xmlns:a16="http://schemas.microsoft.com/office/drawing/2014/main" id="{0F084094-5866-4BB2-B146-B9648A0B47A9}"/>
              </a:ext>
            </a:extLst>
          </p:cNvPr>
          <p:cNvSpPr>
            <a:spLocks noChangeArrowheads="1"/>
          </p:cNvSpPr>
          <p:nvPr/>
        </p:nvSpPr>
        <p:spPr bwMode="gray">
          <a:xfrm>
            <a:off x="4755804" y="4316567"/>
            <a:ext cx="3409950" cy="2011045"/>
          </a:xfrm>
          <a:prstGeom prst="roundRect">
            <a:avLst>
              <a:gd name="adj" fmla="val 16667"/>
            </a:avLst>
          </a:prstGeom>
          <a:solidFill>
            <a:schemeClr val="folHlink">
              <a:alpha val="30000"/>
            </a:schemeClr>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Calibri" panose="020F0502020204030204" pitchFamily="34" charset="0"/>
              <a:cs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69bbc85e-124a-484c-b6e8-f26f596bdbac"/>
          <p:cNvGrpSpPr>
            <a:grpSpLocks noChangeAspect="1"/>
          </p:cNvGrpSpPr>
          <p:nvPr/>
        </p:nvGrpSpPr>
        <p:grpSpPr>
          <a:xfrm>
            <a:off x="1374818" y="1966911"/>
            <a:ext cx="9423733" cy="2615582"/>
            <a:chOff x="1352296" y="2075616"/>
            <a:chExt cx="9423733" cy="2615582"/>
          </a:xfrm>
        </p:grpSpPr>
        <p:sp>
          <p:nvSpPr>
            <p:cNvPr id="4" name="Freeform: Shape 1"/>
            <p:cNvSpPr/>
            <p:nvPr/>
          </p:nvSpPr>
          <p:spPr bwMode="auto">
            <a:xfrm>
              <a:off x="7903489" y="4066475"/>
              <a:ext cx="461062" cy="455213"/>
            </a:xfrm>
            <a:custGeom>
              <a:avLst/>
              <a:gdLst>
                <a:gd name="T0" fmla="*/ 186 w 200"/>
                <a:gd name="T1" fmla="*/ 0 h 197"/>
                <a:gd name="T2" fmla="*/ 14 w 200"/>
                <a:gd name="T3" fmla="*/ 0 h 197"/>
                <a:gd name="T4" fmla="*/ 0 w 200"/>
                <a:gd name="T5" fmla="*/ 15 h 197"/>
                <a:gd name="T6" fmla="*/ 0 w 200"/>
                <a:gd name="T7" fmla="*/ 127 h 197"/>
                <a:gd name="T8" fmla="*/ 14 w 200"/>
                <a:gd name="T9" fmla="*/ 141 h 197"/>
                <a:gd name="T10" fmla="*/ 82 w 200"/>
                <a:gd name="T11" fmla="*/ 141 h 197"/>
                <a:gd name="T12" fmla="*/ 55 w 200"/>
                <a:gd name="T13" fmla="*/ 189 h 197"/>
                <a:gd name="T14" fmla="*/ 58 w 200"/>
                <a:gd name="T15" fmla="*/ 197 h 197"/>
                <a:gd name="T16" fmla="*/ 61 w 200"/>
                <a:gd name="T17" fmla="*/ 197 h 197"/>
                <a:gd name="T18" fmla="*/ 66 w 200"/>
                <a:gd name="T19" fmla="*/ 194 h 197"/>
                <a:gd name="T20" fmla="*/ 95 w 200"/>
                <a:gd name="T21" fmla="*/ 141 h 197"/>
                <a:gd name="T22" fmla="*/ 105 w 200"/>
                <a:gd name="T23" fmla="*/ 141 h 197"/>
                <a:gd name="T24" fmla="*/ 134 w 200"/>
                <a:gd name="T25" fmla="*/ 194 h 197"/>
                <a:gd name="T26" fmla="*/ 140 w 200"/>
                <a:gd name="T27" fmla="*/ 197 h 197"/>
                <a:gd name="T28" fmla="*/ 142 w 200"/>
                <a:gd name="T29" fmla="*/ 197 h 197"/>
                <a:gd name="T30" fmla="*/ 145 w 200"/>
                <a:gd name="T31" fmla="*/ 189 h 197"/>
                <a:gd name="T32" fmla="*/ 118 w 200"/>
                <a:gd name="T33" fmla="*/ 141 h 197"/>
                <a:gd name="T34" fmla="*/ 186 w 200"/>
                <a:gd name="T35" fmla="*/ 141 h 197"/>
                <a:gd name="T36" fmla="*/ 200 w 200"/>
                <a:gd name="T37" fmla="*/ 127 h 197"/>
                <a:gd name="T38" fmla="*/ 200 w 200"/>
                <a:gd name="T39" fmla="*/ 15 h 197"/>
                <a:gd name="T40" fmla="*/ 186 w 200"/>
                <a:gd name="T41" fmla="*/ 0 h 197"/>
                <a:gd name="T42" fmla="*/ 188 w 200"/>
                <a:gd name="T43" fmla="*/ 120 h 197"/>
                <a:gd name="T44" fmla="*/ 12 w 200"/>
                <a:gd name="T45" fmla="*/ 120 h 197"/>
                <a:gd name="T46" fmla="*/ 12 w 200"/>
                <a:gd name="T47" fmla="*/ 14 h 197"/>
                <a:gd name="T48" fmla="*/ 188 w 200"/>
                <a:gd name="T49" fmla="*/ 14 h 197"/>
                <a:gd name="T50" fmla="*/ 188 w 200"/>
                <a:gd name="T51" fmla="*/ 120 h 197"/>
                <a:gd name="T52" fmla="*/ 148 w 200"/>
                <a:gd name="T53" fmla="*/ 99 h 197"/>
                <a:gd name="T54" fmla="*/ 124 w 200"/>
                <a:gd name="T55" fmla="*/ 99 h 197"/>
                <a:gd name="T56" fmla="*/ 124 w 200"/>
                <a:gd name="T57" fmla="*/ 29 h 197"/>
                <a:gd name="T58" fmla="*/ 148 w 200"/>
                <a:gd name="T59" fmla="*/ 29 h 197"/>
                <a:gd name="T60" fmla="*/ 148 w 200"/>
                <a:gd name="T61" fmla="*/ 99 h 197"/>
                <a:gd name="T62" fmla="*/ 76 w 200"/>
                <a:gd name="T63" fmla="*/ 99 h 197"/>
                <a:gd name="T64" fmla="*/ 52 w 200"/>
                <a:gd name="T65" fmla="*/ 99 h 197"/>
                <a:gd name="T66" fmla="*/ 52 w 200"/>
                <a:gd name="T67" fmla="*/ 66 h 197"/>
                <a:gd name="T68" fmla="*/ 76 w 200"/>
                <a:gd name="T69" fmla="*/ 66 h 197"/>
                <a:gd name="T70" fmla="*/ 76 w 200"/>
                <a:gd name="T71" fmla="*/ 99 h 197"/>
                <a:gd name="T72" fmla="*/ 112 w 200"/>
                <a:gd name="T73" fmla="*/ 99 h 197"/>
                <a:gd name="T74" fmla="*/ 88 w 200"/>
                <a:gd name="T75" fmla="*/ 99 h 197"/>
                <a:gd name="T76" fmla="*/ 88 w 200"/>
                <a:gd name="T77" fmla="*/ 47 h 197"/>
                <a:gd name="T78" fmla="*/ 112 w 200"/>
                <a:gd name="T79" fmla="*/ 47 h 197"/>
                <a:gd name="T80" fmla="*/ 112 w 200"/>
                <a:gd name="T81"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97">
                  <a:moveTo>
                    <a:pt x="186" y="0"/>
                  </a:moveTo>
                  <a:cubicBezTo>
                    <a:pt x="14" y="0"/>
                    <a:pt x="14" y="0"/>
                    <a:pt x="14" y="0"/>
                  </a:cubicBezTo>
                  <a:cubicBezTo>
                    <a:pt x="6" y="0"/>
                    <a:pt x="0" y="7"/>
                    <a:pt x="0" y="15"/>
                  </a:cubicBezTo>
                  <a:cubicBezTo>
                    <a:pt x="0" y="127"/>
                    <a:pt x="0" y="127"/>
                    <a:pt x="0" y="127"/>
                  </a:cubicBezTo>
                  <a:cubicBezTo>
                    <a:pt x="0" y="135"/>
                    <a:pt x="6" y="141"/>
                    <a:pt x="14" y="141"/>
                  </a:cubicBezTo>
                  <a:cubicBezTo>
                    <a:pt x="82" y="141"/>
                    <a:pt x="82" y="141"/>
                    <a:pt x="82" y="141"/>
                  </a:cubicBezTo>
                  <a:cubicBezTo>
                    <a:pt x="55" y="189"/>
                    <a:pt x="55" y="189"/>
                    <a:pt x="55" y="189"/>
                  </a:cubicBezTo>
                  <a:cubicBezTo>
                    <a:pt x="54" y="191"/>
                    <a:pt x="55" y="195"/>
                    <a:pt x="58" y="197"/>
                  </a:cubicBezTo>
                  <a:cubicBezTo>
                    <a:pt x="59" y="197"/>
                    <a:pt x="60" y="197"/>
                    <a:pt x="61" y="197"/>
                  </a:cubicBezTo>
                  <a:cubicBezTo>
                    <a:pt x="63" y="197"/>
                    <a:pt x="65" y="196"/>
                    <a:pt x="66" y="194"/>
                  </a:cubicBezTo>
                  <a:cubicBezTo>
                    <a:pt x="95" y="141"/>
                    <a:pt x="95" y="141"/>
                    <a:pt x="95" y="141"/>
                  </a:cubicBezTo>
                  <a:cubicBezTo>
                    <a:pt x="105" y="141"/>
                    <a:pt x="105" y="141"/>
                    <a:pt x="105" y="141"/>
                  </a:cubicBezTo>
                  <a:cubicBezTo>
                    <a:pt x="134" y="194"/>
                    <a:pt x="134" y="194"/>
                    <a:pt x="134" y="194"/>
                  </a:cubicBezTo>
                  <a:cubicBezTo>
                    <a:pt x="135" y="196"/>
                    <a:pt x="137" y="197"/>
                    <a:pt x="140" y="197"/>
                  </a:cubicBezTo>
                  <a:cubicBezTo>
                    <a:pt x="140" y="197"/>
                    <a:pt x="141" y="197"/>
                    <a:pt x="142" y="197"/>
                  </a:cubicBezTo>
                  <a:cubicBezTo>
                    <a:pt x="145" y="195"/>
                    <a:pt x="146" y="191"/>
                    <a:pt x="145" y="189"/>
                  </a:cubicBezTo>
                  <a:cubicBezTo>
                    <a:pt x="118" y="141"/>
                    <a:pt x="118" y="141"/>
                    <a:pt x="118" y="141"/>
                  </a:cubicBezTo>
                  <a:cubicBezTo>
                    <a:pt x="186" y="141"/>
                    <a:pt x="186" y="141"/>
                    <a:pt x="186" y="141"/>
                  </a:cubicBezTo>
                  <a:cubicBezTo>
                    <a:pt x="194" y="141"/>
                    <a:pt x="200" y="135"/>
                    <a:pt x="200" y="127"/>
                  </a:cubicBezTo>
                  <a:cubicBezTo>
                    <a:pt x="200" y="15"/>
                    <a:pt x="200" y="15"/>
                    <a:pt x="200" y="15"/>
                  </a:cubicBezTo>
                  <a:cubicBezTo>
                    <a:pt x="200" y="7"/>
                    <a:pt x="194" y="0"/>
                    <a:pt x="186" y="0"/>
                  </a:cubicBezTo>
                  <a:close/>
                  <a:moveTo>
                    <a:pt x="188" y="120"/>
                  </a:moveTo>
                  <a:cubicBezTo>
                    <a:pt x="12" y="120"/>
                    <a:pt x="12" y="120"/>
                    <a:pt x="12" y="120"/>
                  </a:cubicBezTo>
                  <a:cubicBezTo>
                    <a:pt x="12" y="14"/>
                    <a:pt x="12" y="14"/>
                    <a:pt x="12" y="14"/>
                  </a:cubicBezTo>
                  <a:cubicBezTo>
                    <a:pt x="188" y="14"/>
                    <a:pt x="188" y="14"/>
                    <a:pt x="188" y="14"/>
                  </a:cubicBezTo>
                  <a:lnTo>
                    <a:pt x="188" y="120"/>
                  </a:lnTo>
                  <a:close/>
                  <a:moveTo>
                    <a:pt x="148" y="99"/>
                  </a:moveTo>
                  <a:cubicBezTo>
                    <a:pt x="124" y="99"/>
                    <a:pt x="124" y="99"/>
                    <a:pt x="124" y="99"/>
                  </a:cubicBezTo>
                  <a:cubicBezTo>
                    <a:pt x="124" y="29"/>
                    <a:pt x="124" y="29"/>
                    <a:pt x="124" y="29"/>
                  </a:cubicBezTo>
                  <a:cubicBezTo>
                    <a:pt x="148" y="29"/>
                    <a:pt x="148" y="29"/>
                    <a:pt x="148" y="29"/>
                  </a:cubicBezTo>
                  <a:lnTo>
                    <a:pt x="148" y="99"/>
                  </a:lnTo>
                  <a:close/>
                  <a:moveTo>
                    <a:pt x="76" y="99"/>
                  </a:moveTo>
                  <a:cubicBezTo>
                    <a:pt x="52" y="99"/>
                    <a:pt x="52" y="99"/>
                    <a:pt x="52" y="99"/>
                  </a:cubicBezTo>
                  <a:cubicBezTo>
                    <a:pt x="52" y="66"/>
                    <a:pt x="52" y="66"/>
                    <a:pt x="52" y="66"/>
                  </a:cubicBezTo>
                  <a:cubicBezTo>
                    <a:pt x="76" y="66"/>
                    <a:pt x="76" y="66"/>
                    <a:pt x="76" y="66"/>
                  </a:cubicBezTo>
                  <a:lnTo>
                    <a:pt x="76" y="99"/>
                  </a:lnTo>
                  <a:close/>
                  <a:moveTo>
                    <a:pt x="112" y="99"/>
                  </a:moveTo>
                  <a:cubicBezTo>
                    <a:pt x="88" y="99"/>
                    <a:pt x="88" y="99"/>
                    <a:pt x="88" y="99"/>
                  </a:cubicBezTo>
                  <a:cubicBezTo>
                    <a:pt x="88" y="47"/>
                    <a:pt x="88" y="47"/>
                    <a:pt x="88" y="47"/>
                  </a:cubicBezTo>
                  <a:cubicBezTo>
                    <a:pt x="112" y="47"/>
                    <a:pt x="112" y="47"/>
                    <a:pt x="112" y="47"/>
                  </a:cubicBezTo>
                  <a:lnTo>
                    <a:pt x="112" y="99"/>
                  </a:lnTo>
                  <a:close/>
                </a:path>
              </a:pathLst>
            </a:custGeom>
            <a:solidFill>
              <a:schemeClr val="accent4"/>
            </a:solidFill>
            <a:ln>
              <a:noFill/>
            </a:ln>
          </p:spPr>
          <p:txBody>
            <a:bodyPr anchor="ctr"/>
            <a:lstStyle/>
            <a:p>
              <a:pPr algn="ctr"/>
              <a:endParaRPr>
                <a:latin typeface="Calibri" panose="020F0502020204030204" pitchFamily="34" charset="0"/>
              </a:endParaRPr>
            </a:p>
          </p:txBody>
        </p:sp>
        <p:sp>
          <p:nvSpPr>
            <p:cNvPr id="5" name="Freeform: Shape 2"/>
            <p:cNvSpPr/>
            <p:nvPr/>
          </p:nvSpPr>
          <p:spPr bwMode="auto">
            <a:xfrm>
              <a:off x="1356335" y="2075616"/>
              <a:ext cx="361721" cy="468171"/>
            </a:xfrm>
            <a:custGeom>
              <a:avLst/>
              <a:gdLst>
                <a:gd name="T0" fmla="*/ 130 w 148"/>
                <a:gd name="T1" fmla="*/ 112 h 191"/>
                <a:gd name="T2" fmla="*/ 148 w 148"/>
                <a:gd name="T3" fmla="*/ 67 h 191"/>
                <a:gd name="T4" fmla="*/ 82 w 148"/>
                <a:gd name="T5" fmla="*/ 0 h 191"/>
                <a:gd name="T6" fmla="*/ 45 w 148"/>
                <a:gd name="T7" fmla="*/ 12 h 191"/>
                <a:gd name="T8" fmla="*/ 44 w 148"/>
                <a:gd name="T9" fmla="*/ 12 h 191"/>
                <a:gd name="T10" fmla="*/ 43 w 148"/>
                <a:gd name="T11" fmla="*/ 13 h 191"/>
                <a:gd name="T12" fmla="*/ 28 w 148"/>
                <a:gd name="T13" fmla="*/ 28 h 191"/>
                <a:gd name="T14" fmla="*/ 17 w 148"/>
                <a:gd name="T15" fmla="*/ 53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3 h 191"/>
                <a:gd name="T32" fmla="*/ 35 w 148"/>
                <a:gd name="T33" fmla="*/ 152 h 191"/>
                <a:gd name="T34" fmla="*/ 44 w 148"/>
                <a:gd name="T35" fmla="*/ 151 h 191"/>
                <a:gd name="T36" fmla="*/ 51 w 148"/>
                <a:gd name="T37" fmla="*/ 150 h 191"/>
                <a:gd name="T38" fmla="*/ 60 w 148"/>
                <a:gd name="T39" fmla="*/ 159 h 191"/>
                <a:gd name="T40" fmla="*/ 58 w 148"/>
                <a:gd name="T41" fmla="*/ 171 h 191"/>
                <a:gd name="T42" fmla="*/ 49 w 148"/>
                <a:gd name="T43" fmla="*/ 191 h 191"/>
                <a:gd name="T44" fmla="*/ 89 w 148"/>
                <a:gd name="T45" fmla="*/ 171 h 191"/>
                <a:gd name="T46" fmla="*/ 131 w 148"/>
                <a:gd name="T47" fmla="*/ 163 h 191"/>
                <a:gd name="T48" fmla="*/ 130 w 148"/>
                <a:gd name="T49" fmla="*/ 112 h 191"/>
                <a:gd name="T50" fmla="*/ 104 w 148"/>
                <a:gd name="T51" fmla="*/ 76 h 191"/>
                <a:gd name="T52" fmla="*/ 101 w 148"/>
                <a:gd name="T53" fmla="*/ 72 h 191"/>
                <a:gd name="T54" fmla="*/ 70 w 148"/>
                <a:gd name="T55" fmla="*/ 114 h 191"/>
                <a:gd name="T56" fmla="*/ 76 w 148"/>
                <a:gd name="T57" fmla="*/ 78 h 191"/>
                <a:gd name="T58" fmla="*/ 63 w 148"/>
                <a:gd name="T59" fmla="*/ 78 h 191"/>
                <a:gd name="T60" fmla="*/ 68 w 148"/>
                <a:gd name="T61" fmla="*/ 59 h 191"/>
                <a:gd name="T62" fmla="*/ 62 w 148"/>
                <a:gd name="T63" fmla="*/ 59 h 191"/>
                <a:gd name="T64" fmla="*/ 49 w 148"/>
                <a:gd name="T65" fmla="*/ 22 h 191"/>
                <a:gd name="T66" fmla="*/ 49 w 148"/>
                <a:gd name="T67" fmla="*/ 21 h 191"/>
                <a:gd name="T68" fmla="*/ 49 w 148"/>
                <a:gd name="T69" fmla="*/ 21 h 191"/>
                <a:gd name="T70" fmla="*/ 49 w 148"/>
                <a:gd name="T71" fmla="*/ 21 h 191"/>
                <a:gd name="T72" fmla="*/ 50 w 148"/>
                <a:gd name="T73" fmla="*/ 21 h 191"/>
                <a:gd name="T74" fmla="*/ 82 w 148"/>
                <a:gd name="T75" fmla="*/ 11 h 191"/>
                <a:gd name="T76" fmla="*/ 135 w 148"/>
                <a:gd name="T77" fmla="*/ 48 h 191"/>
                <a:gd name="T78" fmla="*/ 135 w 148"/>
                <a:gd name="T79" fmla="*/ 70 h 191"/>
                <a:gd name="T80" fmla="*/ 104 w 148"/>
                <a:gd name="T81" fmla="*/ 76 h 191"/>
                <a:gd name="T82" fmla="*/ 90 w 148"/>
                <a:gd name="T83" fmla="*/ 61 h 191"/>
                <a:gd name="T84" fmla="*/ 103 w 148"/>
                <a:gd name="T85" fmla="*/ 61 h 191"/>
                <a:gd name="T86" fmla="*/ 75 w 148"/>
                <a:gd name="T87" fmla="*/ 102 h 191"/>
                <a:gd name="T88" fmla="*/ 81 w 148"/>
                <a:gd name="T89" fmla="*/ 74 h 191"/>
                <a:gd name="T90" fmla="*/ 68 w 148"/>
                <a:gd name="T91" fmla="*/ 74 h 191"/>
                <a:gd name="T92" fmla="*/ 76 w 148"/>
                <a:gd name="T93" fmla="*/ 40 h 191"/>
                <a:gd name="T94" fmla="*/ 97 w 148"/>
                <a:gd name="T95" fmla="*/ 40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2"/>
                  </a:moveTo>
                  <a:cubicBezTo>
                    <a:pt x="142" y="92"/>
                    <a:pt x="148" y="84"/>
                    <a:pt x="148" y="67"/>
                  </a:cubicBezTo>
                  <a:cubicBezTo>
                    <a:pt x="148" y="30"/>
                    <a:pt x="118" y="0"/>
                    <a:pt x="82" y="0"/>
                  </a:cubicBezTo>
                  <a:cubicBezTo>
                    <a:pt x="68" y="0"/>
                    <a:pt x="55" y="5"/>
                    <a:pt x="45" y="12"/>
                  </a:cubicBezTo>
                  <a:cubicBezTo>
                    <a:pt x="44" y="12"/>
                    <a:pt x="44" y="12"/>
                    <a:pt x="44" y="12"/>
                  </a:cubicBezTo>
                  <a:cubicBezTo>
                    <a:pt x="44" y="12"/>
                    <a:pt x="44" y="12"/>
                    <a:pt x="43" y="13"/>
                  </a:cubicBezTo>
                  <a:cubicBezTo>
                    <a:pt x="37" y="17"/>
                    <a:pt x="32" y="22"/>
                    <a:pt x="28" y="28"/>
                  </a:cubicBezTo>
                  <a:cubicBezTo>
                    <a:pt x="23" y="35"/>
                    <a:pt x="19" y="44"/>
                    <a:pt x="17" y="53"/>
                  </a:cubicBezTo>
                  <a:cubicBezTo>
                    <a:pt x="14" y="68"/>
                    <a:pt x="20" y="68"/>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0" y="130"/>
                    <a:pt x="26" y="129"/>
                    <a:pt x="25" y="133"/>
                  </a:cubicBezTo>
                  <a:cubicBezTo>
                    <a:pt x="21" y="150"/>
                    <a:pt x="30" y="152"/>
                    <a:pt x="35" y="152"/>
                  </a:cubicBezTo>
                  <a:cubicBezTo>
                    <a:pt x="38" y="152"/>
                    <a:pt x="41" y="152"/>
                    <a:pt x="44" y="151"/>
                  </a:cubicBezTo>
                  <a:cubicBezTo>
                    <a:pt x="46" y="150"/>
                    <a:pt x="49" y="150"/>
                    <a:pt x="51" y="150"/>
                  </a:cubicBezTo>
                  <a:cubicBezTo>
                    <a:pt x="57" y="150"/>
                    <a:pt x="61" y="153"/>
                    <a:pt x="60" y="159"/>
                  </a:cubicBezTo>
                  <a:cubicBezTo>
                    <a:pt x="58" y="164"/>
                    <a:pt x="58" y="167"/>
                    <a:pt x="58" y="171"/>
                  </a:cubicBezTo>
                  <a:cubicBezTo>
                    <a:pt x="57" y="175"/>
                    <a:pt x="49" y="191"/>
                    <a:pt x="49" y="191"/>
                  </a:cubicBezTo>
                  <a:cubicBezTo>
                    <a:pt x="49" y="191"/>
                    <a:pt x="62" y="182"/>
                    <a:pt x="89" y="171"/>
                  </a:cubicBezTo>
                  <a:cubicBezTo>
                    <a:pt x="115" y="159"/>
                    <a:pt x="131" y="163"/>
                    <a:pt x="131" y="163"/>
                  </a:cubicBezTo>
                  <a:cubicBezTo>
                    <a:pt x="131" y="163"/>
                    <a:pt x="118" y="132"/>
                    <a:pt x="130" y="112"/>
                  </a:cubicBezTo>
                  <a:close/>
                  <a:moveTo>
                    <a:pt x="104" y="76"/>
                  </a:moveTo>
                  <a:cubicBezTo>
                    <a:pt x="103" y="75"/>
                    <a:pt x="102" y="73"/>
                    <a:pt x="101" y="72"/>
                  </a:cubicBezTo>
                  <a:cubicBezTo>
                    <a:pt x="70" y="114"/>
                    <a:pt x="70" y="114"/>
                    <a:pt x="70" y="114"/>
                  </a:cubicBezTo>
                  <a:cubicBezTo>
                    <a:pt x="76" y="78"/>
                    <a:pt x="76" y="78"/>
                    <a:pt x="76" y="78"/>
                  </a:cubicBezTo>
                  <a:cubicBezTo>
                    <a:pt x="63" y="78"/>
                    <a:pt x="63" y="78"/>
                    <a:pt x="63" y="78"/>
                  </a:cubicBezTo>
                  <a:cubicBezTo>
                    <a:pt x="68" y="59"/>
                    <a:pt x="68" y="59"/>
                    <a:pt x="68" y="59"/>
                  </a:cubicBezTo>
                  <a:cubicBezTo>
                    <a:pt x="66" y="59"/>
                    <a:pt x="64" y="59"/>
                    <a:pt x="62" y="59"/>
                  </a:cubicBezTo>
                  <a:cubicBezTo>
                    <a:pt x="37" y="62"/>
                    <a:pt x="30" y="36"/>
                    <a:pt x="49" y="22"/>
                  </a:cubicBezTo>
                  <a:cubicBezTo>
                    <a:pt x="49" y="21"/>
                    <a:pt x="49" y="21"/>
                    <a:pt x="49" y="21"/>
                  </a:cubicBezTo>
                  <a:cubicBezTo>
                    <a:pt x="49" y="21"/>
                    <a:pt x="49" y="21"/>
                    <a:pt x="49" y="21"/>
                  </a:cubicBezTo>
                  <a:cubicBezTo>
                    <a:pt x="49" y="21"/>
                    <a:pt x="49" y="21"/>
                    <a:pt x="49" y="21"/>
                  </a:cubicBezTo>
                  <a:cubicBezTo>
                    <a:pt x="50" y="21"/>
                    <a:pt x="50" y="21"/>
                    <a:pt x="50" y="21"/>
                  </a:cubicBezTo>
                  <a:cubicBezTo>
                    <a:pt x="59" y="14"/>
                    <a:pt x="70" y="11"/>
                    <a:pt x="82" y="11"/>
                  </a:cubicBezTo>
                  <a:cubicBezTo>
                    <a:pt x="106" y="11"/>
                    <a:pt x="127" y="26"/>
                    <a:pt x="135" y="48"/>
                  </a:cubicBezTo>
                  <a:cubicBezTo>
                    <a:pt x="138" y="57"/>
                    <a:pt x="138" y="63"/>
                    <a:pt x="135" y="70"/>
                  </a:cubicBezTo>
                  <a:cubicBezTo>
                    <a:pt x="130" y="82"/>
                    <a:pt x="108" y="83"/>
                    <a:pt x="104" y="76"/>
                  </a:cubicBezTo>
                  <a:close/>
                  <a:moveTo>
                    <a:pt x="90" y="61"/>
                  </a:moveTo>
                  <a:cubicBezTo>
                    <a:pt x="103" y="61"/>
                    <a:pt x="103" y="61"/>
                    <a:pt x="103" y="61"/>
                  </a:cubicBezTo>
                  <a:cubicBezTo>
                    <a:pt x="75" y="102"/>
                    <a:pt x="75" y="102"/>
                    <a:pt x="75" y="102"/>
                  </a:cubicBezTo>
                  <a:cubicBezTo>
                    <a:pt x="81" y="74"/>
                    <a:pt x="81" y="74"/>
                    <a:pt x="81" y="74"/>
                  </a:cubicBezTo>
                  <a:cubicBezTo>
                    <a:pt x="68" y="74"/>
                    <a:pt x="68" y="74"/>
                    <a:pt x="68" y="74"/>
                  </a:cubicBezTo>
                  <a:cubicBezTo>
                    <a:pt x="76" y="40"/>
                    <a:pt x="76" y="40"/>
                    <a:pt x="76" y="40"/>
                  </a:cubicBezTo>
                  <a:cubicBezTo>
                    <a:pt x="97" y="40"/>
                    <a:pt x="97" y="40"/>
                    <a:pt x="97" y="40"/>
                  </a:cubicBezTo>
                  <a:lnTo>
                    <a:pt x="90" y="61"/>
                  </a:lnTo>
                  <a:close/>
                </a:path>
              </a:pathLst>
            </a:custGeom>
            <a:solidFill>
              <a:schemeClr val="accent1"/>
            </a:solidFill>
            <a:ln>
              <a:noFill/>
            </a:ln>
          </p:spPr>
          <p:txBody>
            <a:bodyPr anchor="ctr"/>
            <a:lstStyle/>
            <a:p>
              <a:pPr algn="ctr"/>
              <a:endParaRPr>
                <a:latin typeface="Calibri" panose="020F0502020204030204" pitchFamily="34" charset="0"/>
              </a:endParaRPr>
            </a:p>
          </p:txBody>
        </p:sp>
        <p:sp>
          <p:nvSpPr>
            <p:cNvPr id="6" name="Freeform: Shape 3"/>
            <p:cNvSpPr/>
            <p:nvPr/>
          </p:nvSpPr>
          <p:spPr bwMode="auto">
            <a:xfrm>
              <a:off x="4655249" y="2104199"/>
              <a:ext cx="520028" cy="411005"/>
            </a:xfrm>
            <a:custGeom>
              <a:avLst/>
              <a:gdLst>
                <a:gd name="T0" fmla="*/ 41 w 228"/>
                <a:gd name="T1" fmla="*/ 93 h 180"/>
                <a:gd name="T2" fmla="*/ 74 w 228"/>
                <a:gd name="T3" fmla="*/ 131 h 180"/>
                <a:gd name="T4" fmla="*/ 86 w 228"/>
                <a:gd name="T5" fmla="*/ 128 h 180"/>
                <a:gd name="T6" fmla="*/ 75 w 228"/>
                <a:gd name="T7" fmla="*/ 93 h 180"/>
                <a:gd name="T8" fmla="*/ 116 w 228"/>
                <a:gd name="T9" fmla="*/ 115 h 180"/>
                <a:gd name="T10" fmla="*/ 123 w 228"/>
                <a:gd name="T11" fmla="*/ 93 h 180"/>
                <a:gd name="T12" fmla="*/ 163 w 228"/>
                <a:gd name="T13" fmla="*/ 86 h 180"/>
                <a:gd name="T14" fmla="*/ 123 w 228"/>
                <a:gd name="T15" fmla="*/ 56 h 180"/>
                <a:gd name="T16" fmla="*/ 164 w 228"/>
                <a:gd name="T17" fmla="*/ 86 h 180"/>
                <a:gd name="T18" fmla="*/ 165 w 228"/>
                <a:gd name="T19" fmla="*/ 48 h 180"/>
                <a:gd name="T20" fmla="*/ 187 w 228"/>
                <a:gd name="T21" fmla="*/ 49 h 180"/>
                <a:gd name="T22" fmla="*/ 120 w 228"/>
                <a:gd name="T23" fmla="*/ 0 h 180"/>
                <a:gd name="T24" fmla="*/ 45 w 228"/>
                <a:gd name="T25" fmla="*/ 139 h 180"/>
                <a:gd name="T26" fmla="*/ 177 w 228"/>
                <a:gd name="T27" fmla="*/ 35 h 180"/>
                <a:gd name="T28" fmla="*/ 148 w 228"/>
                <a:gd name="T29" fmla="*/ 16 h 180"/>
                <a:gd name="T30" fmla="*/ 123 w 228"/>
                <a:gd name="T31" fmla="*/ 11 h 180"/>
                <a:gd name="T32" fmla="*/ 156 w 228"/>
                <a:gd name="T33" fmla="*/ 44 h 180"/>
                <a:gd name="T34" fmla="*/ 123 w 228"/>
                <a:gd name="T35" fmla="*/ 11 h 180"/>
                <a:gd name="T36" fmla="*/ 75 w 228"/>
                <a:gd name="T37" fmla="*/ 86 h 180"/>
                <a:gd name="T38" fmla="*/ 116 w 228"/>
                <a:gd name="T39" fmla="*/ 56 h 180"/>
                <a:gd name="T40" fmla="*/ 108 w 228"/>
                <a:gd name="T41" fmla="*/ 12 h 180"/>
                <a:gd name="T42" fmla="*/ 116 w 228"/>
                <a:gd name="T43" fmla="*/ 48 h 180"/>
                <a:gd name="T44" fmla="*/ 108 w 228"/>
                <a:gd name="T45" fmla="*/ 12 h 180"/>
                <a:gd name="T46" fmla="*/ 76 w 228"/>
                <a:gd name="T47" fmla="*/ 41 h 180"/>
                <a:gd name="T48" fmla="*/ 91 w 228"/>
                <a:gd name="T49" fmla="*/ 16 h 180"/>
                <a:gd name="T50" fmla="*/ 74 w 228"/>
                <a:gd name="T51" fmla="*/ 48 h 180"/>
                <a:gd name="T52" fmla="*/ 41 w 228"/>
                <a:gd name="T53" fmla="*/ 86 h 180"/>
                <a:gd name="T54" fmla="*/ 199 w 228"/>
                <a:gd name="T55" fmla="*/ 106 h 180"/>
                <a:gd name="T56" fmla="*/ 181 w 228"/>
                <a:gd name="T57" fmla="*/ 139 h 180"/>
                <a:gd name="T58" fmla="*/ 167 w 228"/>
                <a:gd name="T59" fmla="*/ 126 h 180"/>
                <a:gd name="T60" fmla="*/ 156 w 228"/>
                <a:gd name="T61" fmla="*/ 136 h 180"/>
                <a:gd name="T62" fmla="*/ 123 w 228"/>
                <a:gd name="T63" fmla="*/ 169 h 180"/>
                <a:gd name="T64" fmla="*/ 116 w 228"/>
                <a:gd name="T65" fmla="*/ 148 h 180"/>
                <a:gd name="T66" fmla="*/ 108 w 228"/>
                <a:gd name="T67" fmla="*/ 168 h 180"/>
                <a:gd name="T68" fmla="*/ 87 w 228"/>
                <a:gd name="T69" fmla="*/ 158 h 180"/>
                <a:gd name="T70" fmla="*/ 82 w 228"/>
                <a:gd name="T71" fmla="*/ 159 h 180"/>
                <a:gd name="T72" fmla="*/ 120 w 228"/>
                <a:gd name="T73" fmla="*/ 180 h 180"/>
                <a:gd name="T74" fmla="*/ 205 w 228"/>
                <a:gd name="T75" fmla="*/ 106 h 180"/>
                <a:gd name="T76" fmla="*/ 148 w 228"/>
                <a:gd name="T77" fmla="*/ 163 h 180"/>
                <a:gd name="T78" fmla="*/ 177 w 228"/>
                <a:gd name="T79" fmla="*/ 144 h 180"/>
                <a:gd name="T80" fmla="*/ 228 w 228"/>
                <a:gd name="T81" fmla="*/ 75 h 180"/>
                <a:gd name="T82" fmla="*/ 198 w 228"/>
                <a:gd name="T83" fmla="*/ 97 h 180"/>
                <a:gd name="T84" fmla="*/ 26 w 228"/>
                <a:gd name="T85" fmla="*/ 157 h 180"/>
                <a:gd name="T86" fmla="*/ 31 w 228"/>
                <a:gd name="T87" fmla="*/ 148 h 180"/>
                <a:gd name="T88" fmla="*/ 183 w 228"/>
                <a:gd name="T89" fmla="*/ 81 h 180"/>
                <a:gd name="T90" fmla="*/ 205 w 228"/>
                <a:gd name="T91" fmla="*/ 5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180">
                  <a:moveTo>
                    <a:pt x="57" y="137"/>
                  </a:moveTo>
                  <a:cubicBezTo>
                    <a:pt x="47" y="125"/>
                    <a:pt x="42" y="110"/>
                    <a:pt x="41" y="93"/>
                  </a:cubicBezTo>
                  <a:cubicBezTo>
                    <a:pt x="68" y="93"/>
                    <a:pt x="68" y="93"/>
                    <a:pt x="68" y="93"/>
                  </a:cubicBezTo>
                  <a:cubicBezTo>
                    <a:pt x="68" y="107"/>
                    <a:pt x="70" y="120"/>
                    <a:pt x="74" y="131"/>
                  </a:cubicBezTo>
                  <a:cubicBezTo>
                    <a:pt x="72" y="132"/>
                    <a:pt x="70" y="133"/>
                    <a:pt x="68" y="134"/>
                  </a:cubicBezTo>
                  <a:cubicBezTo>
                    <a:pt x="74" y="132"/>
                    <a:pt x="80" y="130"/>
                    <a:pt x="86" y="128"/>
                  </a:cubicBezTo>
                  <a:cubicBezTo>
                    <a:pt x="84" y="128"/>
                    <a:pt x="83" y="129"/>
                    <a:pt x="81" y="129"/>
                  </a:cubicBezTo>
                  <a:cubicBezTo>
                    <a:pt x="78" y="119"/>
                    <a:pt x="75" y="106"/>
                    <a:pt x="75" y="93"/>
                  </a:cubicBezTo>
                  <a:cubicBezTo>
                    <a:pt x="116" y="93"/>
                    <a:pt x="116" y="93"/>
                    <a:pt x="116" y="93"/>
                  </a:cubicBezTo>
                  <a:cubicBezTo>
                    <a:pt x="116" y="115"/>
                    <a:pt x="116" y="115"/>
                    <a:pt x="116" y="115"/>
                  </a:cubicBezTo>
                  <a:cubicBezTo>
                    <a:pt x="119" y="114"/>
                    <a:pt x="121" y="113"/>
                    <a:pt x="123" y="112"/>
                  </a:cubicBezTo>
                  <a:cubicBezTo>
                    <a:pt x="123" y="93"/>
                    <a:pt x="123" y="93"/>
                    <a:pt x="123" y="93"/>
                  </a:cubicBezTo>
                  <a:cubicBezTo>
                    <a:pt x="153" y="93"/>
                    <a:pt x="153" y="93"/>
                    <a:pt x="153" y="93"/>
                  </a:cubicBezTo>
                  <a:cubicBezTo>
                    <a:pt x="157" y="91"/>
                    <a:pt x="160" y="89"/>
                    <a:pt x="163" y="86"/>
                  </a:cubicBezTo>
                  <a:cubicBezTo>
                    <a:pt x="123" y="86"/>
                    <a:pt x="123" y="86"/>
                    <a:pt x="123" y="86"/>
                  </a:cubicBezTo>
                  <a:cubicBezTo>
                    <a:pt x="123" y="56"/>
                    <a:pt x="123" y="56"/>
                    <a:pt x="123" y="56"/>
                  </a:cubicBezTo>
                  <a:cubicBezTo>
                    <a:pt x="136" y="55"/>
                    <a:pt x="148" y="54"/>
                    <a:pt x="159" y="50"/>
                  </a:cubicBezTo>
                  <a:cubicBezTo>
                    <a:pt x="162" y="61"/>
                    <a:pt x="164" y="73"/>
                    <a:pt x="164" y="86"/>
                  </a:cubicBezTo>
                  <a:cubicBezTo>
                    <a:pt x="167" y="84"/>
                    <a:pt x="169" y="82"/>
                    <a:pt x="171" y="80"/>
                  </a:cubicBezTo>
                  <a:cubicBezTo>
                    <a:pt x="170" y="69"/>
                    <a:pt x="168" y="58"/>
                    <a:pt x="165" y="48"/>
                  </a:cubicBezTo>
                  <a:cubicBezTo>
                    <a:pt x="171" y="46"/>
                    <a:pt x="177" y="44"/>
                    <a:pt x="181" y="41"/>
                  </a:cubicBezTo>
                  <a:cubicBezTo>
                    <a:pt x="184" y="44"/>
                    <a:pt x="185" y="46"/>
                    <a:pt x="187" y="49"/>
                  </a:cubicBezTo>
                  <a:cubicBezTo>
                    <a:pt x="190" y="47"/>
                    <a:pt x="194" y="46"/>
                    <a:pt x="197" y="45"/>
                  </a:cubicBezTo>
                  <a:cubicBezTo>
                    <a:pt x="182" y="18"/>
                    <a:pt x="153" y="0"/>
                    <a:pt x="120" y="0"/>
                  </a:cubicBezTo>
                  <a:cubicBezTo>
                    <a:pt x="70" y="0"/>
                    <a:pt x="30" y="40"/>
                    <a:pt x="30" y="90"/>
                  </a:cubicBezTo>
                  <a:cubicBezTo>
                    <a:pt x="30" y="108"/>
                    <a:pt x="35" y="125"/>
                    <a:pt x="45" y="139"/>
                  </a:cubicBezTo>
                  <a:cubicBezTo>
                    <a:pt x="49" y="139"/>
                    <a:pt x="52" y="138"/>
                    <a:pt x="57" y="137"/>
                  </a:cubicBezTo>
                  <a:close/>
                  <a:moveTo>
                    <a:pt x="177" y="35"/>
                  </a:moveTo>
                  <a:cubicBezTo>
                    <a:pt x="172" y="38"/>
                    <a:pt x="168" y="40"/>
                    <a:pt x="163" y="41"/>
                  </a:cubicBezTo>
                  <a:cubicBezTo>
                    <a:pt x="159" y="31"/>
                    <a:pt x="154" y="23"/>
                    <a:pt x="148" y="16"/>
                  </a:cubicBezTo>
                  <a:cubicBezTo>
                    <a:pt x="159" y="20"/>
                    <a:pt x="169" y="27"/>
                    <a:pt x="177" y="35"/>
                  </a:cubicBezTo>
                  <a:close/>
                  <a:moveTo>
                    <a:pt x="123" y="11"/>
                  </a:moveTo>
                  <a:cubicBezTo>
                    <a:pt x="126" y="11"/>
                    <a:pt x="128" y="11"/>
                    <a:pt x="131" y="12"/>
                  </a:cubicBezTo>
                  <a:cubicBezTo>
                    <a:pt x="141" y="17"/>
                    <a:pt x="150" y="28"/>
                    <a:pt x="156" y="44"/>
                  </a:cubicBezTo>
                  <a:cubicBezTo>
                    <a:pt x="146" y="46"/>
                    <a:pt x="135" y="48"/>
                    <a:pt x="123" y="48"/>
                  </a:cubicBezTo>
                  <a:lnTo>
                    <a:pt x="123" y="11"/>
                  </a:lnTo>
                  <a:close/>
                  <a:moveTo>
                    <a:pt x="116" y="86"/>
                  </a:moveTo>
                  <a:cubicBezTo>
                    <a:pt x="75" y="86"/>
                    <a:pt x="75" y="86"/>
                    <a:pt x="75" y="86"/>
                  </a:cubicBezTo>
                  <a:cubicBezTo>
                    <a:pt x="75" y="73"/>
                    <a:pt x="78" y="61"/>
                    <a:pt x="81" y="50"/>
                  </a:cubicBezTo>
                  <a:cubicBezTo>
                    <a:pt x="92" y="54"/>
                    <a:pt x="104" y="55"/>
                    <a:pt x="116" y="56"/>
                  </a:cubicBezTo>
                  <a:lnTo>
                    <a:pt x="116" y="86"/>
                  </a:lnTo>
                  <a:close/>
                  <a:moveTo>
                    <a:pt x="108" y="12"/>
                  </a:moveTo>
                  <a:cubicBezTo>
                    <a:pt x="111" y="11"/>
                    <a:pt x="113" y="11"/>
                    <a:pt x="116" y="11"/>
                  </a:cubicBezTo>
                  <a:cubicBezTo>
                    <a:pt x="116" y="48"/>
                    <a:pt x="116" y="48"/>
                    <a:pt x="116" y="48"/>
                  </a:cubicBezTo>
                  <a:cubicBezTo>
                    <a:pt x="104" y="48"/>
                    <a:pt x="93" y="46"/>
                    <a:pt x="83" y="44"/>
                  </a:cubicBezTo>
                  <a:cubicBezTo>
                    <a:pt x="89" y="28"/>
                    <a:pt x="98" y="17"/>
                    <a:pt x="108" y="12"/>
                  </a:cubicBezTo>
                  <a:close/>
                  <a:moveTo>
                    <a:pt x="91" y="16"/>
                  </a:moveTo>
                  <a:cubicBezTo>
                    <a:pt x="85" y="23"/>
                    <a:pt x="80" y="31"/>
                    <a:pt x="76" y="41"/>
                  </a:cubicBezTo>
                  <a:cubicBezTo>
                    <a:pt x="72" y="40"/>
                    <a:pt x="67" y="38"/>
                    <a:pt x="63" y="35"/>
                  </a:cubicBezTo>
                  <a:cubicBezTo>
                    <a:pt x="71" y="27"/>
                    <a:pt x="80" y="20"/>
                    <a:pt x="91" y="16"/>
                  </a:cubicBezTo>
                  <a:close/>
                  <a:moveTo>
                    <a:pt x="58" y="41"/>
                  </a:moveTo>
                  <a:cubicBezTo>
                    <a:pt x="63" y="44"/>
                    <a:pt x="68" y="46"/>
                    <a:pt x="74" y="48"/>
                  </a:cubicBezTo>
                  <a:cubicBezTo>
                    <a:pt x="70" y="60"/>
                    <a:pt x="68" y="73"/>
                    <a:pt x="68" y="86"/>
                  </a:cubicBezTo>
                  <a:cubicBezTo>
                    <a:pt x="41" y="86"/>
                    <a:pt x="41" y="86"/>
                    <a:pt x="41" y="86"/>
                  </a:cubicBezTo>
                  <a:cubicBezTo>
                    <a:pt x="42" y="69"/>
                    <a:pt x="48" y="53"/>
                    <a:pt x="58" y="41"/>
                  </a:cubicBezTo>
                  <a:close/>
                  <a:moveTo>
                    <a:pt x="199" y="106"/>
                  </a:moveTo>
                  <a:cubicBezTo>
                    <a:pt x="198" y="106"/>
                    <a:pt x="197" y="107"/>
                    <a:pt x="196" y="108"/>
                  </a:cubicBezTo>
                  <a:cubicBezTo>
                    <a:pt x="194" y="119"/>
                    <a:pt x="189" y="130"/>
                    <a:pt x="181" y="139"/>
                  </a:cubicBezTo>
                  <a:cubicBezTo>
                    <a:pt x="177" y="136"/>
                    <a:pt x="171" y="134"/>
                    <a:pt x="165" y="131"/>
                  </a:cubicBezTo>
                  <a:cubicBezTo>
                    <a:pt x="166" y="130"/>
                    <a:pt x="166" y="128"/>
                    <a:pt x="167" y="126"/>
                  </a:cubicBezTo>
                  <a:cubicBezTo>
                    <a:pt x="161" y="129"/>
                    <a:pt x="156" y="132"/>
                    <a:pt x="150" y="135"/>
                  </a:cubicBezTo>
                  <a:cubicBezTo>
                    <a:pt x="152" y="135"/>
                    <a:pt x="154" y="136"/>
                    <a:pt x="156" y="136"/>
                  </a:cubicBezTo>
                  <a:cubicBezTo>
                    <a:pt x="150" y="152"/>
                    <a:pt x="141" y="163"/>
                    <a:pt x="131" y="168"/>
                  </a:cubicBezTo>
                  <a:cubicBezTo>
                    <a:pt x="128" y="168"/>
                    <a:pt x="126" y="169"/>
                    <a:pt x="123" y="169"/>
                  </a:cubicBezTo>
                  <a:cubicBezTo>
                    <a:pt x="123" y="146"/>
                    <a:pt x="123" y="146"/>
                    <a:pt x="123" y="146"/>
                  </a:cubicBezTo>
                  <a:cubicBezTo>
                    <a:pt x="121" y="147"/>
                    <a:pt x="118" y="147"/>
                    <a:pt x="116" y="148"/>
                  </a:cubicBezTo>
                  <a:cubicBezTo>
                    <a:pt x="116" y="169"/>
                    <a:pt x="116" y="169"/>
                    <a:pt x="116" y="169"/>
                  </a:cubicBezTo>
                  <a:cubicBezTo>
                    <a:pt x="113" y="169"/>
                    <a:pt x="111" y="168"/>
                    <a:pt x="108" y="168"/>
                  </a:cubicBezTo>
                  <a:cubicBezTo>
                    <a:pt x="103" y="165"/>
                    <a:pt x="98" y="161"/>
                    <a:pt x="94" y="156"/>
                  </a:cubicBezTo>
                  <a:cubicBezTo>
                    <a:pt x="91" y="156"/>
                    <a:pt x="89" y="157"/>
                    <a:pt x="87" y="158"/>
                  </a:cubicBezTo>
                  <a:cubicBezTo>
                    <a:pt x="88" y="160"/>
                    <a:pt x="90" y="162"/>
                    <a:pt x="91" y="163"/>
                  </a:cubicBezTo>
                  <a:cubicBezTo>
                    <a:pt x="88" y="162"/>
                    <a:pt x="85" y="161"/>
                    <a:pt x="82" y="159"/>
                  </a:cubicBezTo>
                  <a:cubicBezTo>
                    <a:pt x="77" y="160"/>
                    <a:pt x="72" y="161"/>
                    <a:pt x="67" y="162"/>
                  </a:cubicBezTo>
                  <a:cubicBezTo>
                    <a:pt x="82" y="173"/>
                    <a:pt x="100" y="180"/>
                    <a:pt x="120" y="180"/>
                  </a:cubicBezTo>
                  <a:cubicBezTo>
                    <a:pt x="164" y="180"/>
                    <a:pt x="200" y="148"/>
                    <a:pt x="208" y="106"/>
                  </a:cubicBezTo>
                  <a:cubicBezTo>
                    <a:pt x="207" y="106"/>
                    <a:pt x="206" y="106"/>
                    <a:pt x="205" y="106"/>
                  </a:cubicBezTo>
                  <a:cubicBezTo>
                    <a:pt x="203" y="106"/>
                    <a:pt x="201" y="106"/>
                    <a:pt x="199" y="106"/>
                  </a:cubicBezTo>
                  <a:close/>
                  <a:moveTo>
                    <a:pt x="148" y="163"/>
                  </a:moveTo>
                  <a:cubicBezTo>
                    <a:pt x="154" y="157"/>
                    <a:pt x="159" y="148"/>
                    <a:pt x="163" y="138"/>
                  </a:cubicBezTo>
                  <a:cubicBezTo>
                    <a:pt x="168" y="140"/>
                    <a:pt x="172" y="142"/>
                    <a:pt x="177" y="144"/>
                  </a:cubicBezTo>
                  <a:cubicBezTo>
                    <a:pt x="169" y="153"/>
                    <a:pt x="159" y="159"/>
                    <a:pt x="148" y="163"/>
                  </a:cubicBezTo>
                  <a:close/>
                  <a:moveTo>
                    <a:pt x="228" y="75"/>
                  </a:moveTo>
                  <a:cubicBezTo>
                    <a:pt x="228" y="88"/>
                    <a:pt x="218" y="98"/>
                    <a:pt x="205" y="98"/>
                  </a:cubicBezTo>
                  <a:cubicBezTo>
                    <a:pt x="202" y="98"/>
                    <a:pt x="200" y="98"/>
                    <a:pt x="198" y="97"/>
                  </a:cubicBezTo>
                  <a:cubicBezTo>
                    <a:pt x="182" y="109"/>
                    <a:pt x="162" y="121"/>
                    <a:pt x="138" y="131"/>
                  </a:cubicBezTo>
                  <a:cubicBezTo>
                    <a:pt x="88" y="153"/>
                    <a:pt x="41" y="161"/>
                    <a:pt x="26" y="157"/>
                  </a:cubicBezTo>
                  <a:cubicBezTo>
                    <a:pt x="0" y="151"/>
                    <a:pt x="31" y="122"/>
                    <a:pt x="31" y="122"/>
                  </a:cubicBezTo>
                  <a:cubicBezTo>
                    <a:pt x="31" y="122"/>
                    <a:pt x="15" y="148"/>
                    <a:pt x="31" y="148"/>
                  </a:cubicBezTo>
                  <a:cubicBezTo>
                    <a:pt x="55" y="149"/>
                    <a:pt x="103" y="132"/>
                    <a:pt x="131" y="117"/>
                  </a:cubicBezTo>
                  <a:cubicBezTo>
                    <a:pt x="153" y="104"/>
                    <a:pt x="170" y="92"/>
                    <a:pt x="183" y="81"/>
                  </a:cubicBezTo>
                  <a:cubicBezTo>
                    <a:pt x="182" y="79"/>
                    <a:pt x="182" y="77"/>
                    <a:pt x="182" y="75"/>
                  </a:cubicBezTo>
                  <a:cubicBezTo>
                    <a:pt x="182" y="62"/>
                    <a:pt x="192" y="52"/>
                    <a:pt x="205" y="52"/>
                  </a:cubicBezTo>
                  <a:cubicBezTo>
                    <a:pt x="218" y="52"/>
                    <a:pt x="228" y="62"/>
                    <a:pt x="228" y="75"/>
                  </a:cubicBezTo>
                  <a:close/>
                </a:path>
              </a:pathLst>
            </a:custGeom>
            <a:solidFill>
              <a:schemeClr val="accent2"/>
            </a:solidFill>
            <a:ln>
              <a:noFill/>
            </a:ln>
          </p:spPr>
          <p:txBody>
            <a:bodyPr anchor="ctr"/>
            <a:lstStyle/>
            <a:p>
              <a:pPr algn="ctr"/>
              <a:endParaRPr>
                <a:latin typeface="Calibri" panose="020F0502020204030204" pitchFamily="34" charset="0"/>
              </a:endParaRPr>
            </a:p>
          </p:txBody>
        </p:sp>
        <p:sp>
          <p:nvSpPr>
            <p:cNvPr id="7" name="Freeform: Shape 4"/>
            <p:cNvSpPr/>
            <p:nvPr/>
          </p:nvSpPr>
          <p:spPr bwMode="auto">
            <a:xfrm>
              <a:off x="7950606" y="2127162"/>
              <a:ext cx="366829" cy="365078"/>
            </a:xfrm>
            <a:custGeom>
              <a:avLst/>
              <a:gdLst>
                <a:gd name="T0" fmla="*/ 149 w 177"/>
                <a:gd name="T1" fmla="*/ 6 h 176"/>
                <a:gd name="T2" fmla="*/ 15 w 177"/>
                <a:gd name="T3" fmla="*/ 122 h 176"/>
                <a:gd name="T4" fmla="*/ 7 w 177"/>
                <a:gd name="T5" fmla="*/ 154 h 176"/>
                <a:gd name="T6" fmla="*/ 9 w 177"/>
                <a:gd name="T7" fmla="*/ 174 h 176"/>
                <a:gd name="T8" fmla="*/ 54 w 177"/>
                <a:gd name="T9" fmla="*/ 162 h 176"/>
                <a:gd name="T10" fmla="*/ 171 w 177"/>
                <a:gd name="T11" fmla="*/ 45 h 176"/>
                <a:gd name="T12" fmla="*/ 44 w 177"/>
                <a:gd name="T13" fmla="*/ 157 h 176"/>
                <a:gd name="T14" fmla="*/ 15 w 177"/>
                <a:gd name="T15" fmla="*/ 151 h 176"/>
                <a:gd name="T16" fmla="*/ 21 w 177"/>
                <a:gd name="T17" fmla="*/ 128 h 176"/>
                <a:gd name="T18" fmla="*/ 44 w 177"/>
                <a:gd name="T19" fmla="*/ 157 h 176"/>
                <a:gd name="T20" fmla="*/ 25 w 177"/>
                <a:gd name="T21" fmla="*/ 122 h 176"/>
                <a:gd name="T22" fmla="*/ 110 w 177"/>
                <a:gd name="T23" fmla="*/ 47 h 176"/>
                <a:gd name="T24" fmla="*/ 54 w 177"/>
                <a:gd name="T25" fmla="*/ 152 h 176"/>
                <a:gd name="T26" fmla="*/ 153 w 177"/>
                <a:gd name="T27" fmla="*/ 53 h 176"/>
                <a:gd name="T28" fmla="*/ 163 w 177"/>
                <a:gd name="T29" fmla="*/ 40 h 176"/>
                <a:gd name="T30" fmla="*/ 161 w 177"/>
                <a:gd name="T31" fmla="*/ 29 h 176"/>
                <a:gd name="T32" fmla="*/ 160 w 177"/>
                <a:gd name="T33" fmla="*/ 35 h 176"/>
                <a:gd name="T34" fmla="*/ 148 w 177"/>
                <a:gd name="T35" fmla="*/ 48 h 176"/>
                <a:gd name="T36" fmla="*/ 137 w 177"/>
                <a:gd name="T37" fmla="*/ 11 h 176"/>
                <a:gd name="T38" fmla="*/ 166 w 177"/>
                <a:gd name="T39" fmla="*/ 32 h 176"/>
                <a:gd name="T40" fmla="*/ 6 w 177"/>
                <a:gd name="T41" fmla="*/ 46 h 176"/>
                <a:gd name="T42" fmla="*/ 6 w 177"/>
                <a:gd name="T43" fmla="*/ 36 h 176"/>
                <a:gd name="T44" fmla="*/ 42 w 177"/>
                <a:gd name="T45" fmla="*/ 0 h 176"/>
                <a:gd name="T46" fmla="*/ 86 w 177"/>
                <a:gd name="T47" fmla="*/ 44 h 176"/>
                <a:gd name="T48" fmla="*/ 80 w 177"/>
                <a:gd name="T49" fmla="*/ 49 h 176"/>
                <a:gd name="T50" fmla="*/ 71 w 177"/>
                <a:gd name="T51" fmla="*/ 53 h 176"/>
                <a:gd name="T52" fmla="*/ 73 w 177"/>
                <a:gd name="T53" fmla="*/ 41 h 176"/>
                <a:gd name="T54" fmla="*/ 63 w 177"/>
                <a:gd name="T55" fmla="*/ 46 h 176"/>
                <a:gd name="T56" fmla="*/ 65 w 177"/>
                <a:gd name="T57" fmla="*/ 34 h 176"/>
                <a:gd name="T58" fmla="*/ 56 w 177"/>
                <a:gd name="T59" fmla="*/ 38 h 176"/>
                <a:gd name="T60" fmla="*/ 58 w 177"/>
                <a:gd name="T61" fmla="*/ 27 h 176"/>
                <a:gd name="T62" fmla="*/ 49 w 177"/>
                <a:gd name="T63" fmla="*/ 31 h 176"/>
                <a:gd name="T64" fmla="*/ 52 w 177"/>
                <a:gd name="T65" fmla="*/ 21 h 176"/>
                <a:gd name="T66" fmla="*/ 35 w 177"/>
                <a:gd name="T67" fmla="*/ 28 h 176"/>
                <a:gd name="T68" fmla="*/ 42 w 177"/>
                <a:gd name="T69" fmla="*/ 10 h 176"/>
                <a:gd name="T70" fmla="*/ 57 w 177"/>
                <a:gd name="T71" fmla="*/ 73 h 176"/>
                <a:gd name="T72" fmla="*/ 6 w 177"/>
                <a:gd name="T73" fmla="*/ 46 h 176"/>
                <a:gd name="T74" fmla="*/ 172 w 177"/>
                <a:gd name="T75" fmla="*/ 140 h 176"/>
                <a:gd name="T76" fmla="*/ 136 w 177"/>
                <a:gd name="T77" fmla="*/ 176 h 176"/>
                <a:gd name="T78" fmla="*/ 92 w 177"/>
                <a:gd name="T79" fmla="*/ 132 h 176"/>
                <a:gd name="T80" fmla="*/ 143 w 177"/>
                <a:gd name="T81" fmla="*/ 159 h 176"/>
                <a:gd name="T82" fmla="*/ 161 w 177"/>
                <a:gd name="T83" fmla="*/ 130 h 176"/>
                <a:gd name="T84" fmla="*/ 144 w 177"/>
                <a:gd name="T85" fmla="*/ 136 h 176"/>
                <a:gd name="T86" fmla="*/ 153 w 177"/>
                <a:gd name="T87" fmla="*/ 121 h 176"/>
                <a:gd name="T88" fmla="*/ 143 w 177"/>
                <a:gd name="T89" fmla="*/ 125 h 176"/>
                <a:gd name="T90" fmla="*/ 145 w 177"/>
                <a:gd name="T91" fmla="*/ 114 h 176"/>
                <a:gd name="T92" fmla="*/ 136 w 177"/>
                <a:gd name="T93" fmla="*/ 118 h 176"/>
                <a:gd name="T94" fmla="*/ 138 w 177"/>
                <a:gd name="T95" fmla="*/ 107 h 176"/>
                <a:gd name="T96" fmla="*/ 129 w 177"/>
                <a:gd name="T97" fmla="*/ 111 h 176"/>
                <a:gd name="T98" fmla="*/ 131 w 177"/>
                <a:gd name="T99" fmla="*/ 99 h 176"/>
                <a:gd name="T100" fmla="*/ 121 w 177"/>
                <a:gd name="T101" fmla="*/ 104 h 176"/>
                <a:gd name="T102" fmla="*/ 128 w 177"/>
                <a:gd name="T103" fmla="*/ 96 h 176"/>
                <a:gd name="T104" fmla="*/ 172 w 177"/>
                <a:gd name="T105" fmla="*/ 13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 h="176">
                  <a:moveTo>
                    <a:pt x="171" y="27"/>
                  </a:moveTo>
                  <a:cubicBezTo>
                    <a:pt x="149" y="6"/>
                    <a:pt x="149" y="6"/>
                    <a:pt x="149" y="6"/>
                  </a:cubicBezTo>
                  <a:cubicBezTo>
                    <a:pt x="145" y="1"/>
                    <a:pt x="137" y="1"/>
                    <a:pt x="132" y="6"/>
                  </a:cubicBezTo>
                  <a:cubicBezTo>
                    <a:pt x="15" y="122"/>
                    <a:pt x="15" y="122"/>
                    <a:pt x="15" y="122"/>
                  </a:cubicBezTo>
                  <a:cubicBezTo>
                    <a:pt x="15" y="123"/>
                    <a:pt x="15" y="123"/>
                    <a:pt x="15" y="123"/>
                  </a:cubicBezTo>
                  <a:cubicBezTo>
                    <a:pt x="15" y="123"/>
                    <a:pt x="7" y="154"/>
                    <a:pt x="7" y="154"/>
                  </a:cubicBezTo>
                  <a:cubicBezTo>
                    <a:pt x="3" y="168"/>
                    <a:pt x="3" y="168"/>
                    <a:pt x="3" y="168"/>
                  </a:cubicBezTo>
                  <a:cubicBezTo>
                    <a:pt x="2" y="173"/>
                    <a:pt x="4" y="175"/>
                    <a:pt x="9" y="174"/>
                  </a:cubicBezTo>
                  <a:cubicBezTo>
                    <a:pt x="23" y="170"/>
                    <a:pt x="23" y="170"/>
                    <a:pt x="23" y="170"/>
                  </a:cubicBezTo>
                  <a:cubicBezTo>
                    <a:pt x="23" y="170"/>
                    <a:pt x="54" y="162"/>
                    <a:pt x="54" y="162"/>
                  </a:cubicBezTo>
                  <a:cubicBezTo>
                    <a:pt x="54" y="162"/>
                    <a:pt x="54" y="162"/>
                    <a:pt x="54" y="162"/>
                  </a:cubicBezTo>
                  <a:cubicBezTo>
                    <a:pt x="171" y="45"/>
                    <a:pt x="171" y="45"/>
                    <a:pt x="171" y="45"/>
                  </a:cubicBezTo>
                  <a:cubicBezTo>
                    <a:pt x="176" y="40"/>
                    <a:pt x="176" y="32"/>
                    <a:pt x="171" y="27"/>
                  </a:cubicBezTo>
                  <a:close/>
                  <a:moveTo>
                    <a:pt x="44" y="157"/>
                  </a:moveTo>
                  <a:cubicBezTo>
                    <a:pt x="25" y="162"/>
                    <a:pt x="25" y="162"/>
                    <a:pt x="25" y="162"/>
                  </a:cubicBezTo>
                  <a:cubicBezTo>
                    <a:pt x="15" y="151"/>
                    <a:pt x="15" y="151"/>
                    <a:pt x="15" y="151"/>
                  </a:cubicBezTo>
                  <a:cubicBezTo>
                    <a:pt x="20" y="133"/>
                    <a:pt x="20" y="133"/>
                    <a:pt x="20" y="133"/>
                  </a:cubicBezTo>
                  <a:cubicBezTo>
                    <a:pt x="20" y="131"/>
                    <a:pt x="20" y="129"/>
                    <a:pt x="21" y="128"/>
                  </a:cubicBezTo>
                  <a:cubicBezTo>
                    <a:pt x="49" y="156"/>
                    <a:pt x="49" y="156"/>
                    <a:pt x="49" y="156"/>
                  </a:cubicBezTo>
                  <a:cubicBezTo>
                    <a:pt x="47" y="156"/>
                    <a:pt x="46" y="157"/>
                    <a:pt x="44" y="157"/>
                  </a:cubicBezTo>
                  <a:close/>
                  <a:moveTo>
                    <a:pt x="54" y="152"/>
                  </a:moveTo>
                  <a:cubicBezTo>
                    <a:pt x="25" y="122"/>
                    <a:pt x="25" y="122"/>
                    <a:pt x="25" y="122"/>
                  </a:cubicBezTo>
                  <a:cubicBezTo>
                    <a:pt x="105" y="42"/>
                    <a:pt x="105" y="42"/>
                    <a:pt x="105" y="42"/>
                  </a:cubicBezTo>
                  <a:cubicBezTo>
                    <a:pt x="110" y="47"/>
                    <a:pt x="110" y="47"/>
                    <a:pt x="110" y="47"/>
                  </a:cubicBezTo>
                  <a:cubicBezTo>
                    <a:pt x="134" y="72"/>
                    <a:pt x="134" y="72"/>
                    <a:pt x="134" y="72"/>
                  </a:cubicBezTo>
                  <a:lnTo>
                    <a:pt x="54" y="152"/>
                  </a:lnTo>
                  <a:close/>
                  <a:moveTo>
                    <a:pt x="166" y="40"/>
                  </a:moveTo>
                  <a:cubicBezTo>
                    <a:pt x="153" y="53"/>
                    <a:pt x="153" y="53"/>
                    <a:pt x="153" y="53"/>
                  </a:cubicBezTo>
                  <a:cubicBezTo>
                    <a:pt x="151" y="52"/>
                    <a:pt x="151" y="52"/>
                    <a:pt x="151" y="52"/>
                  </a:cubicBezTo>
                  <a:cubicBezTo>
                    <a:pt x="163" y="40"/>
                    <a:pt x="163" y="40"/>
                    <a:pt x="163" y="40"/>
                  </a:cubicBezTo>
                  <a:cubicBezTo>
                    <a:pt x="164" y="39"/>
                    <a:pt x="165" y="37"/>
                    <a:pt x="165" y="35"/>
                  </a:cubicBezTo>
                  <a:cubicBezTo>
                    <a:pt x="165" y="32"/>
                    <a:pt x="162" y="29"/>
                    <a:pt x="161" y="29"/>
                  </a:cubicBezTo>
                  <a:cubicBezTo>
                    <a:pt x="158" y="33"/>
                    <a:pt x="158" y="33"/>
                    <a:pt x="158" y="33"/>
                  </a:cubicBezTo>
                  <a:cubicBezTo>
                    <a:pt x="159" y="34"/>
                    <a:pt x="160" y="35"/>
                    <a:pt x="160" y="35"/>
                  </a:cubicBezTo>
                  <a:cubicBezTo>
                    <a:pt x="160" y="36"/>
                    <a:pt x="160" y="36"/>
                    <a:pt x="159" y="36"/>
                  </a:cubicBezTo>
                  <a:cubicBezTo>
                    <a:pt x="148" y="48"/>
                    <a:pt x="148" y="48"/>
                    <a:pt x="148" y="48"/>
                  </a:cubicBezTo>
                  <a:cubicBezTo>
                    <a:pt x="124" y="24"/>
                    <a:pt x="124" y="24"/>
                    <a:pt x="124" y="24"/>
                  </a:cubicBezTo>
                  <a:cubicBezTo>
                    <a:pt x="137" y="11"/>
                    <a:pt x="137" y="11"/>
                    <a:pt x="137" y="11"/>
                  </a:cubicBezTo>
                  <a:cubicBezTo>
                    <a:pt x="139" y="9"/>
                    <a:pt x="142" y="9"/>
                    <a:pt x="144" y="11"/>
                  </a:cubicBezTo>
                  <a:cubicBezTo>
                    <a:pt x="166" y="32"/>
                    <a:pt x="166" y="32"/>
                    <a:pt x="166" y="32"/>
                  </a:cubicBezTo>
                  <a:cubicBezTo>
                    <a:pt x="168" y="34"/>
                    <a:pt x="168" y="38"/>
                    <a:pt x="166" y="40"/>
                  </a:cubicBezTo>
                  <a:close/>
                  <a:moveTo>
                    <a:pt x="6" y="46"/>
                  </a:moveTo>
                  <a:cubicBezTo>
                    <a:pt x="0" y="41"/>
                    <a:pt x="0" y="41"/>
                    <a:pt x="0" y="41"/>
                  </a:cubicBezTo>
                  <a:cubicBezTo>
                    <a:pt x="6" y="36"/>
                    <a:pt x="6" y="36"/>
                    <a:pt x="6" y="36"/>
                  </a:cubicBezTo>
                  <a:cubicBezTo>
                    <a:pt x="36" y="5"/>
                    <a:pt x="36" y="5"/>
                    <a:pt x="36" y="5"/>
                  </a:cubicBezTo>
                  <a:cubicBezTo>
                    <a:pt x="42" y="0"/>
                    <a:pt x="42" y="0"/>
                    <a:pt x="42" y="0"/>
                  </a:cubicBezTo>
                  <a:cubicBezTo>
                    <a:pt x="47" y="5"/>
                    <a:pt x="47" y="5"/>
                    <a:pt x="47" y="5"/>
                  </a:cubicBezTo>
                  <a:cubicBezTo>
                    <a:pt x="86" y="44"/>
                    <a:pt x="86" y="44"/>
                    <a:pt x="86" y="44"/>
                  </a:cubicBezTo>
                  <a:cubicBezTo>
                    <a:pt x="81" y="49"/>
                    <a:pt x="81" y="49"/>
                    <a:pt x="81" y="49"/>
                  </a:cubicBezTo>
                  <a:cubicBezTo>
                    <a:pt x="80" y="49"/>
                    <a:pt x="80" y="49"/>
                    <a:pt x="80" y="49"/>
                  </a:cubicBezTo>
                  <a:cubicBezTo>
                    <a:pt x="73" y="55"/>
                    <a:pt x="73" y="55"/>
                    <a:pt x="73" y="55"/>
                  </a:cubicBezTo>
                  <a:cubicBezTo>
                    <a:pt x="71" y="53"/>
                    <a:pt x="71" y="53"/>
                    <a:pt x="71" y="53"/>
                  </a:cubicBezTo>
                  <a:cubicBezTo>
                    <a:pt x="77" y="46"/>
                    <a:pt x="77" y="46"/>
                    <a:pt x="77" y="46"/>
                  </a:cubicBezTo>
                  <a:cubicBezTo>
                    <a:pt x="73" y="41"/>
                    <a:pt x="73" y="41"/>
                    <a:pt x="73" y="41"/>
                  </a:cubicBezTo>
                  <a:cubicBezTo>
                    <a:pt x="66" y="48"/>
                    <a:pt x="66" y="48"/>
                    <a:pt x="66" y="48"/>
                  </a:cubicBezTo>
                  <a:cubicBezTo>
                    <a:pt x="63" y="46"/>
                    <a:pt x="63" y="46"/>
                    <a:pt x="63" y="46"/>
                  </a:cubicBezTo>
                  <a:cubicBezTo>
                    <a:pt x="70" y="39"/>
                    <a:pt x="70" y="39"/>
                    <a:pt x="70" y="39"/>
                  </a:cubicBezTo>
                  <a:cubicBezTo>
                    <a:pt x="65" y="34"/>
                    <a:pt x="65" y="34"/>
                    <a:pt x="65" y="34"/>
                  </a:cubicBezTo>
                  <a:cubicBezTo>
                    <a:pt x="59" y="41"/>
                    <a:pt x="59" y="41"/>
                    <a:pt x="59" y="41"/>
                  </a:cubicBezTo>
                  <a:cubicBezTo>
                    <a:pt x="56" y="38"/>
                    <a:pt x="56" y="38"/>
                    <a:pt x="56" y="38"/>
                  </a:cubicBezTo>
                  <a:cubicBezTo>
                    <a:pt x="63" y="32"/>
                    <a:pt x="63" y="32"/>
                    <a:pt x="63" y="32"/>
                  </a:cubicBezTo>
                  <a:cubicBezTo>
                    <a:pt x="58" y="27"/>
                    <a:pt x="58" y="27"/>
                    <a:pt x="58" y="27"/>
                  </a:cubicBezTo>
                  <a:cubicBezTo>
                    <a:pt x="51" y="34"/>
                    <a:pt x="51" y="34"/>
                    <a:pt x="51" y="34"/>
                  </a:cubicBezTo>
                  <a:cubicBezTo>
                    <a:pt x="49" y="31"/>
                    <a:pt x="49" y="31"/>
                    <a:pt x="49" y="31"/>
                  </a:cubicBezTo>
                  <a:cubicBezTo>
                    <a:pt x="56" y="24"/>
                    <a:pt x="56" y="24"/>
                    <a:pt x="56" y="24"/>
                  </a:cubicBezTo>
                  <a:cubicBezTo>
                    <a:pt x="52" y="21"/>
                    <a:pt x="52" y="21"/>
                    <a:pt x="52" y="21"/>
                  </a:cubicBezTo>
                  <a:cubicBezTo>
                    <a:pt x="40" y="33"/>
                    <a:pt x="40" y="33"/>
                    <a:pt x="40" y="33"/>
                  </a:cubicBezTo>
                  <a:cubicBezTo>
                    <a:pt x="35" y="28"/>
                    <a:pt x="35" y="28"/>
                    <a:pt x="35" y="28"/>
                  </a:cubicBezTo>
                  <a:cubicBezTo>
                    <a:pt x="47" y="16"/>
                    <a:pt x="47" y="16"/>
                    <a:pt x="47" y="16"/>
                  </a:cubicBezTo>
                  <a:cubicBezTo>
                    <a:pt x="42" y="10"/>
                    <a:pt x="42" y="10"/>
                    <a:pt x="42" y="10"/>
                  </a:cubicBezTo>
                  <a:cubicBezTo>
                    <a:pt x="18" y="34"/>
                    <a:pt x="18" y="34"/>
                    <a:pt x="18" y="34"/>
                  </a:cubicBezTo>
                  <a:cubicBezTo>
                    <a:pt x="57" y="73"/>
                    <a:pt x="57" y="73"/>
                    <a:pt x="57" y="73"/>
                  </a:cubicBezTo>
                  <a:cubicBezTo>
                    <a:pt x="45" y="85"/>
                    <a:pt x="45" y="85"/>
                    <a:pt x="45" y="85"/>
                  </a:cubicBezTo>
                  <a:lnTo>
                    <a:pt x="6" y="46"/>
                  </a:lnTo>
                  <a:close/>
                  <a:moveTo>
                    <a:pt x="177" y="135"/>
                  </a:moveTo>
                  <a:cubicBezTo>
                    <a:pt x="172" y="140"/>
                    <a:pt x="172" y="140"/>
                    <a:pt x="172" y="140"/>
                  </a:cubicBezTo>
                  <a:cubicBezTo>
                    <a:pt x="141" y="171"/>
                    <a:pt x="141" y="171"/>
                    <a:pt x="141" y="171"/>
                  </a:cubicBezTo>
                  <a:cubicBezTo>
                    <a:pt x="136" y="176"/>
                    <a:pt x="136" y="176"/>
                    <a:pt x="136" y="176"/>
                  </a:cubicBezTo>
                  <a:cubicBezTo>
                    <a:pt x="131" y="171"/>
                    <a:pt x="131" y="171"/>
                    <a:pt x="131" y="171"/>
                  </a:cubicBezTo>
                  <a:cubicBezTo>
                    <a:pt x="92" y="132"/>
                    <a:pt x="92" y="132"/>
                    <a:pt x="92" y="132"/>
                  </a:cubicBezTo>
                  <a:cubicBezTo>
                    <a:pt x="104" y="120"/>
                    <a:pt x="104" y="120"/>
                    <a:pt x="104" y="120"/>
                  </a:cubicBezTo>
                  <a:cubicBezTo>
                    <a:pt x="143" y="159"/>
                    <a:pt x="143" y="159"/>
                    <a:pt x="143" y="159"/>
                  </a:cubicBezTo>
                  <a:cubicBezTo>
                    <a:pt x="167" y="135"/>
                    <a:pt x="167" y="135"/>
                    <a:pt x="167" y="135"/>
                  </a:cubicBezTo>
                  <a:cubicBezTo>
                    <a:pt x="161" y="130"/>
                    <a:pt x="161" y="130"/>
                    <a:pt x="161" y="130"/>
                  </a:cubicBezTo>
                  <a:cubicBezTo>
                    <a:pt x="149" y="142"/>
                    <a:pt x="149" y="142"/>
                    <a:pt x="149" y="142"/>
                  </a:cubicBezTo>
                  <a:cubicBezTo>
                    <a:pt x="144" y="136"/>
                    <a:pt x="144" y="136"/>
                    <a:pt x="144" y="136"/>
                  </a:cubicBezTo>
                  <a:cubicBezTo>
                    <a:pt x="156" y="125"/>
                    <a:pt x="156" y="125"/>
                    <a:pt x="156" y="125"/>
                  </a:cubicBezTo>
                  <a:cubicBezTo>
                    <a:pt x="153" y="121"/>
                    <a:pt x="153" y="121"/>
                    <a:pt x="153" y="121"/>
                  </a:cubicBezTo>
                  <a:cubicBezTo>
                    <a:pt x="146" y="128"/>
                    <a:pt x="146" y="128"/>
                    <a:pt x="146" y="128"/>
                  </a:cubicBezTo>
                  <a:cubicBezTo>
                    <a:pt x="143" y="125"/>
                    <a:pt x="143" y="125"/>
                    <a:pt x="143" y="125"/>
                  </a:cubicBezTo>
                  <a:cubicBezTo>
                    <a:pt x="150" y="119"/>
                    <a:pt x="150" y="119"/>
                    <a:pt x="150" y="119"/>
                  </a:cubicBezTo>
                  <a:cubicBezTo>
                    <a:pt x="145" y="114"/>
                    <a:pt x="145" y="114"/>
                    <a:pt x="145" y="114"/>
                  </a:cubicBezTo>
                  <a:cubicBezTo>
                    <a:pt x="138" y="121"/>
                    <a:pt x="138" y="121"/>
                    <a:pt x="138" y="121"/>
                  </a:cubicBezTo>
                  <a:cubicBezTo>
                    <a:pt x="136" y="118"/>
                    <a:pt x="136" y="118"/>
                    <a:pt x="136" y="118"/>
                  </a:cubicBezTo>
                  <a:cubicBezTo>
                    <a:pt x="143" y="111"/>
                    <a:pt x="143" y="111"/>
                    <a:pt x="143" y="111"/>
                  </a:cubicBezTo>
                  <a:cubicBezTo>
                    <a:pt x="138" y="107"/>
                    <a:pt x="138" y="107"/>
                    <a:pt x="138" y="107"/>
                  </a:cubicBezTo>
                  <a:cubicBezTo>
                    <a:pt x="131" y="113"/>
                    <a:pt x="131" y="113"/>
                    <a:pt x="131" y="113"/>
                  </a:cubicBezTo>
                  <a:cubicBezTo>
                    <a:pt x="129" y="111"/>
                    <a:pt x="129" y="111"/>
                    <a:pt x="129" y="111"/>
                  </a:cubicBezTo>
                  <a:cubicBezTo>
                    <a:pt x="135" y="104"/>
                    <a:pt x="135" y="104"/>
                    <a:pt x="135" y="104"/>
                  </a:cubicBezTo>
                  <a:cubicBezTo>
                    <a:pt x="131" y="99"/>
                    <a:pt x="131" y="99"/>
                    <a:pt x="131" y="99"/>
                  </a:cubicBezTo>
                  <a:cubicBezTo>
                    <a:pt x="124" y="106"/>
                    <a:pt x="124" y="106"/>
                    <a:pt x="124" y="106"/>
                  </a:cubicBezTo>
                  <a:cubicBezTo>
                    <a:pt x="121" y="104"/>
                    <a:pt x="121" y="104"/>
                    <a:pt x="121" y="104"/>
                  </a:cubicBezTo>
                  <a:cubicBezTo>
                    <a:pt x="128" y="97"/>
                    <a:pt x="128" y="97"/>
                    <a:pt x="128" y="97"/>
                  </a:cubicBezTo>
                  <a:cubicBezTo>
                    <a:pt x="128" y="96"/>
                    <a:pt x="128" y="96"/>
                    <a:pt x="128" y="96"/>
                  </a:cubicBezTo>
                  <a:cubicBezTo>
                    <a:pt x="133" y="91"/>
                    <a:pt x="133" y="91"/>
                    <a:pt x="133" y="91"/>
                  </a:cubicBezTo>
                  <a:cubicBezTo>
                    <a:pt x="172" y="130"/>
                    <a:pt x="172" y="130"/>
                    <a:pt x="172" y="130"/>
                  </a:cubicBezTo>
                  <a:lnTo>
                    <a:pt x="177" y="135"/>
                  </a:lnTo>
                  <a:close/>
                </a:path>
              </a:pathLst>
            </a:custGeom>
            <a:solidFill>
              <a:schemeClr val="accent3"/>
            </a:solidFill>
            <a:ln>
              <a:noFill/>
            </a:ln>
          </p:spPr>
          <p:txBody>
            <a:bodyPr anchor="ctr"/>
            <a:lstStyle/>
            <a:p>
              <a:pPr algn="ctr"/>
              <a:endParaRPr>
                <a:latin typeface="Calibri" panose="020F0502020204030204" pitchFamily="34" charset="0"/>
              </a:endParaRPr>
            </a:p>
          </p:txBody>
        </p:sp>
        <p:sp>
          <p:nvSpPr>
            <p:cNvPr id="8" name="Freeform: Shape 5"/>
            <p:cNvSpPr/>
            <p:nvPr/>
          </p:nvSpPr>
          <p:spPr bwMode="auto">
            <a:xfrm>
              <a:off x="4689914" y="4080125"/>
              <a:ext cx="450698" cy="427913"/>
            </a:xfrm>
            <a:custGeom>
              <a:avLst/>
              <a:gdLst>
                <a:gd name="T0" fmla="*/ 257 w 268"/>
                <a:gd name="T1" fmla="*/ 234 h 254"/>
                <a:gd name="T2" fmla="*/ 245 w 268"/>
                <a:gd name="T3" fmla="*/ 234 h 254"/>
                <a:gd name="T4" fmla="*/ 157 w 268"/>
                <a:gd name="T5" fmla="*/ 21 h 254"/>
                <a:gd name="T6" fmla="*/ 134 w 268"/>
                <a:gd name="T7" fmla="*/ 0 h 254"/>
                <a:gd name="T8" fmla="*/ 111 w 268"/>
                <a:gd name="T9" fmla="*/ 21 h 254"/>
                <a:gd name="T10" fmla="*/ 23 w 268"/>
                <a:gd name="T11" fmla="*/ 234 h 254"/>
                <a:gd name="T12" fmla="*/ 11 w 268"/>
                <a:gd name="T13" fmla="*/ 234 h 254"/>
                <a:gd name="T14" fmla="*/ 0 w 268"/>
                <a:gd name="T15" fmla="*/ 244 h 254"/>
                <a:gd name="T16" fmla="*/ 11 w 268"/>
                <a:gd name="T17" fmla="*/ 254 h 254"/>
                <a:gd name="T18" fmla="*/ 257 w 268"/>
                <a:gd name="T19" fmla="*/ 254 h 254"/>
                <a:gd name="T20" fmla="*/ 268 w 268"/>
                <a:gd name="T21" fmla="*/ 244 h 254"/>
                <a:gd name="T22" fmla="*/ 257 w 268"/>
                <a:gd name="T23" fmla="*/ 234 h 254"/>
                <a:gd name="T24" fmla="*/ 121 w 268"/>
                <a:gd name="T25" fmla="*/ 26 h 254"/>
                <a:gd name="T26" fmla="*/ 134 w 268"/>
                <a:gd name="T27" fmla="*/ 11 h 254"/>
                <a:gd name="T28" fmla="*/ 147 w 268"/>
                <a:gd name="T29" fmla="*/ 26 h 254"/>
                <a:gd name="T30" fmla="*/ 162 w 268"/>
                <a:gd name="T31" fmla="*/ 63 h 254"/>
                <a:gd name="T32" fmla="*/ 106 w 268"/>
                <a:gd name="T33" fmla="*/ 63 h 254"/>
                <a:gd name="T34" fmla="*/ 121 w 268"/>
                <a:gd name="T35" fmla="*/ 26 h 254"/>
                <a:gd name="T36" fmla="*/ 58 w 268"/>
                <a:gd name="T37" fmla="*/ 178 h 254"/>
                <a:gd name="T38" fmla="*/ 82 w 268"/>
                <a:gd name="T39" fmla="*/ 120 h 254"/>
                <a:gd name="T40" fmla="*/ 186 w 268"/>
                <a:gd name="T41" fmla="*/ 120 h 254"/>
                <a:gd name="T42" fmla="*/ 209 w 268"/>
                <a:gd name="T43" fmla="*/ 178 h 254"/>
                <a:gd name="T44" fmla="*/ 58 w 268"/>
                <a:gd name="T45" fmla="*/ 17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8" h="254">
                  <a:moveTo>
                    <a:pt x="257" y="234"/>
                  </a:moveTo>
                  <a:cubicBezTo>
                    <a:pt x="245" y="234"/>
                    <a:pt x="245" y="234"/>
                    <a:pt x="245" y="234"/>
                  </a:cubicBezTo>
                  <a:cubicBezTo>
                    <a:pt x="157" y="21"/>
                    <a:pt x="157" y="21"/>
                    <a:pt x="157" y="21"/>
                  </a:cubicBezTo>
                  <a:cubicBezTo>
                    <a:pt x="149" y="3"/>
                    <a:pt x="139" y="0"/>
                    <a:pt x="134" y="0"/>
                  </a:cubicBezTo>
                  <a:cubicBezTo>
                    <a:pt x="128" y="0"/>
                    <a:pt x="118" y="3"/>
                    <a:pt x="111" y="21"/>
                  </a:cubicBezTo>
                  <a:cubicBezTo>
                    <a:pt x="23" y="234"/>
                    <a:pt x="23" y="234"/>
                    <a:pt x="23" y="234"/>
                  </a:cubicBezTo>
                  <a:cubicBezTo>
                    <a:pt x="11" y="234"/>
                    <a:pt x="11" y="234"/>
                    <a:pt x="11" y="234"/>
                  </a:cubicBezTo>
                  <a:cubicBezTo>
                    <a:pt x="5" y="234"/>
                    <a:pt x="0" y="238"/>
                    <a:pt x="0" y="244"/>
                  </a:cubicBezTo>
                  <a:cubicBezTo>
                    <a:pt x="0" y="249"/>
                    <a:pt x="5" y="254"/>
                    <a:pt x="11" y="254"/>
                  </a:cubicBezTo>
                  <a:cubicBezTo>
                    <a:pt x="257" y="254"/>
                    <a:pt x="257" y="254"/>
                    <a:pt x="257" y="254"/>
                  </a:cubicBezTo>
                  <a:cubicBezTo>
                    <a:pt x="263" y="254"/>
                    <a:pt x="268" y="249"/>
                    <a:pt x="268" y="244"/>
                  </a:cubicBezTo>
                  <a:cubicBezTo>
                    <a:pt x="268" y="238"/>
                    <a:pt x="263" y="234"/>
                    <a:pt x="257" y="234"/>
                  </a:cubicBezTo>
                  <a:close/>
                  <a:moveTo>
                    <a:pt x="121" y="26"/>
                  </a:moveTo>
                  <a:cubicBezTo>
                    <a:pt x="125" y="17"/>
                    <a:pt x="130" y="11"/>
                    <a:pt x="134" y="11"/>
                  </a:cubicBezTo>
                  <a:cubicBezTo>
                    <a:pt x="138" y="11"/>
                    <a:pt x="143" y="17"/>
                    <a:pt x="147" y="26"/>
                  </a:cubicBezTo>
                  <a:cubicBezTo>
                    <a:pt x="162" y="63"/>
                    <a:pt x="162" y="63"/>
                    <a:pt x="162" y="63"/>
                  </a:cubicBezTo>
                  <a:cubicBezTo>
                    <a:pt x="106" y="63"/>
                    <a:pt x="106" y="63"/>
                    <a:pt x="106" y="63"/>
                  </a:cubicBezTo>
                  <a:lnTo>
                    <a:pt x="121" y="26"/>
                  </a:lnTo>
                  <a:close/>
                  <a:moveTo>
                    <a:pt x="58" y="178"/>
                  </a:moveTo>
                  <a:cubicBezTo>
                    <a:pt x="82" y="120"/>
                    <a:pt x="82" y="120"/>
                    <a:pt x="82" y="120"/>
                  </a:cubicBezTo>
                  <a:cubicBezTo>
                    <a:pt x="186" y="120"/>
                    <a:pt x="186" y="120"/>
                    <a:pt x="186" y="120"/>
                  </a:cubicBezTo>
                  <a:cubicBezTo>
                    <a:pt x="209" y="178"/>
                    <a:pt x="209" y="178"/>
                    <a:pt x="209" y="178"/>
                  </a:cubicBezTo>
                  <a:lnTo>
                    <a:pt x="58" y="178"/>
                  </a:lnTo>
                  <a:close/>
                </a:path>
              </a:pathLst>
            </a:custGeom>
            <a:solidFill>
              <a:schemeClr val="accent5"/>
            </a:solidFill>
            <a:ln>
              <a:noFill/>
            </a:ln>
          </p:spPr>
          <p:txBody>
            <a:bodyPr anchor="ctr"/>
            <a:lstStyle/>
            <a:p>
              <a:pPr algn="ctr"/>
              <a:endParaRPr>
                <a:latin typeface="Calibri" panose="020F0502020204030204" pitchFamily="34" charset="0"/>
              </a:endParaRPr>
            </a:p>
          </p:txBody>
        </p:sp>
        <p:sp>
          <p:nvSpPr>
            <p:cNvPr id="9" name="Freeform: Shape 6"/>
            <p:cNvSpPr/>
            <p:nvPr/>
          </p:nvSpPr>
          <p:spPr bwMode="auto">
            <a:xfrm>
              <a:off x="1395303" y="4059819"/>
              <a:ext cx="283785" cy="468524"/>
            </a:xfrm>
            <a:custGeom>
              <a:avLst/>
              <a:gdLst>
                <a:gd name="T0" fmla="*/ 28 w 108"/>
                <a:gd name="T1" fmla="*/ 142 h 178"/>
                <a:gd name="T2" fmla="*/ 29 w 108"/>
                <a:gd name="T3" fmla="*/ 153 h 178"/>
                <a:gd name="T4" fmla="*/ 17 w 108"/>
                <a:gd name="T5" fmla="*/ 158 h 178"/>
                <a:gd name="T6" fmla="*/ 0 w 108"/>
                <a:gd name="T7" fmla="*/ 172 h 178"/>
                <a:gd name="T8" fmla="*/ 0 w 108"/>
                <a:gd name="T9" fmla="*/ 142 h 178"/>
                <a:gd name="T10" fmla="*/ 24 w 108"/>
                <a:gd name="T11" fmla="*/ 117 h 178"/>
                <a:gd name="T12" fmla="*/ 26 w 108"/>
                <a:gd name="T13" fmla="*/ 134 h 178"/>
                <a:gd name="T14" fmla="*/ 27 w 108"/>
                <a:gd name="T15" fmla="*/ 137 h 178"/>
                <a:gd name="T16" fmla="*/ 27 w 108"/>
                <a:gd name="T17" fmla="*/ 137 h 178"/>
                <a:gd name="T18" fmla="*/ 28 w 108"/>
                <a:gd name="T19" fmla="*/ 142 h 178"/>
                <a:gd name="T20" fmla="*/ 86 w 108"/>
                <a:gd name="T21" fmla="*/ 120 h 178"/>
                <a:gd name="T22" fmla="*/ 84 w 108"/>
                <a:gd name="T23" fmla="*/ 134 h 178"/>
                <a:gd name="T24" fmla="*/ 83 w 108"/>
                <a:gd name="T25" fmla="*/ 137 h 178"/>
                <a:gd name="T26" fmla="*/ 83 w 108"/>
                <a:gd name="T27" fmla="*/ 137 h 178"/>
                <a:gd name="T28" fmla="*/ 83 w 108"/>
                <a:gd name="T29" fmla="*/ 142 h 178"/>
                <a:gd name="T30" fmla="*/ 81 w 108"/>
                <a:gd name="T31" fmla="*/ 154 h 178"/>
                <a:gd name="T32" fmla="*/ 90 w 108"/>
                <a:gd name="T33" fmla="*/ 158 h 178"/>
                <a:gd name="T34" fmla="*/ 108 w 108"/>
                <a:gd name="T35" fmla="*/ 172 h 178"/>
                <a:gd name="T36" fmla="*/ 108 w 108"/>
                <a:gd name="T37" fmla="*/ 142 h 178"/>
                <a:gd name="T38" fmla="*/ 86 w 108"/>
                <a:gd name="T39" fmla="*/ 120 h 178"/>
                <a:gd name="T40" fmla="*/ 55 w 108"/>
                <a:gd name="T41" fmla="*/ 0 h 178"/>
                <a:gd name="T42" fmla="*/ 26 w 108"/>
                <a:gd name="T43" fmla="*/ 42 h 178"/>
                <a:gd name="T44" fmla="*/ 84 w 108"/>
                <a:gd name="T45" fmla="*/ 42 h 178"/>
                <a:gd name="T46" fmla="*/ 55 w 108"/>
                <a:gd name="T47" fmla="*/ 0 h 178"/>
                <a:gd name="T48" fmla="*/ 35 w 108"/>
                <a:gd name="T49" fmla="*/ 162 h 178"/>
                <a:gd name="T50" fmla="*/ 45 w 108"/>
                <a:gd name="T51" fmla="*/ 162 h 178"/>
                <a:gd name="T52" fmla="*/ 45 w 108"/>
                <a:gd name="T53" fmla="*/ 141 h 178"/>
                <a:gd name="T54" fmla="*/ 31 w 108"/>
                <a:gd name="T55" fmla="*/ 141 h 178"/>
                <a:gd name="T56" fmla="*/ 35 w 108"/>
                <a:gd name="T57" fmla="*/ 162 h 178"/>
                <a:gd name="T58" fmla="*/ 87 w 108"/>
                <a:gd name="T59" fmla="*/ 62 h 178"/>
                <a:gd name="T60" fmla="*/ 80 w 108"/>
                <a:gd name="T61" fmla="*/ 133 h 178"/>
                <a:gd name="T62" fmla="*/ 65 w 108"/>
                <a:gd name="T63" fmla="*/ 133 h 178"/>
                <a:gd name="T64" fmla="*/ 65 w 108"/>
                <a:gd name="T65" fmla="*/ 116 h 178"/>
                <a:gd name="T66" fmla="*/ 45 w 108"/>
                <a:gd name="T67" fmla="*/ 116 h 178"/>
                <a:gd name="T68" fmla="*/ 45 w 108"/>
                <a:gd name="T69" fmla="*/ 133 h 178"/>
                <a:gd name="T70" fmla="*/ 30 w 108"/>
                <a:gd name="T71" fmla="*/ 133 h 178"/>
                <a:gd name="T72" fmla="*/ 23 w 108"/>
                <a:gd name="T73" fmla="*/ 61 h 178"/>
                <a:gd name="T74" fmla="*/ 24 w 108"/>
                <a:gd name="T75" fmla="*/ 50 h 178"/>
                <a:gd name="T76" fmla="*/ 86 w 108"/>
                <a:gd name="T77" fmla="*/ 50 h 178"/>
                <a:gd name="T78" fmla="*/ 87 w 108"/>
                <a:gd name="T79" fmla="*/ 59 h 178"/>
                <a:gd name="T80" fmla="*/ 88 w 108"/>
                <a:gd name="T81" fmla="*/ 61 h 178"/>
                <a:gd name="T82" fmla="*/ 87 w 108"/>
                <a:gd name="T83" fmla="*/ 62 h 178"/>
                <a:gd name="T84" fmla="*/ 67 w 108"/>
                <a:gd name="T85" fmla="*/ 72 h 178"/>
                <a:gd name="T86" fmla="*/ 55 w 108"/>
                <a:gd name="T87" fmla="*/ 61 h 178"/>
                <a:gd name="T88" fmla="*/ 44 w 108"/>
                <a:gd name="T89" fmla="*/ 72 h 178"/>
                <a:gd name="T90" fmla="*/ 55 w 108"/>
                <a:gd name="T91" fmla="*/ 83 h 178"/>
                <a:gd name="T92" fmla="*/ 67 w 108"/>
                <a:gd name="T93" fmla="*/ 72 h 178"/>
                <a:gd name="T94" fmla="*/ 65 w 108"/>
                <a:gd name="T95" fmla="*/ 162 h 178"/>
                <a:gd name="T96" fmla="*/ 74 w 108"/>
                <a:gd name="T97" fmla="*/ 162 h 178"/>
                <a:gd name="T98" fmla="*/ 76 w 108"/>
                <a:gd name="T99" fmla="*/ 162 h 178"/>
                <a:gd name="T100" fmla="*/ 79 w 108"/>
                <a:gd name="T101" fmla="*/ 141 h 178"/>
                <a:gd name="T102" fmla="*/ 65 w 108"/>
                <a:gd name="T103" fmla="*/ 141 h 178"/>
                <a:gd name="T104" fmla="*/ 65 w 108"/>
                <a:gd name="T105" fmla="*/ 162 h 178"/>
                <a:gd name="T106" fmla="*/ 49 w 108"/>
                <a:gd name="T107" fmla="*/ 178 h 178"/>
                <a:gd name="T108" fmla="*/ 61 w 108"/>
                <a:gd name="T109" fmla="*/ 178 h 178"/>
                <a:gd name="T110" fmla="*/ 61 w 108"/>
                <a:gd name="T111" fmla="*/ 120 h 178"/>
                <a:gd name="T112" fmla="*/ 49 w 108"/>
                <a:gd name="T113" fmla="*/ 120 h 178"/>
                <a:gd name="T114" fmla="*/ 49 w 108"/>
                <a:gd name="T11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8" h="178">
                  <a:moveTo>
                    <a:pt x="28" y="142"/>
                  </a:moveTo>
                  <a:cubicBezTo>
                    <a:pt x="28" y="145"/>
                    <a:pt x="29" y="149"/>
                    <a:pt x="29" y="153"/>
                  </a:cubicBezTo>
                  <a:cubicBezTo>
                    <a:pt x="25" y="154"/>
                    <a:pt x="20" y="155"/>
                    <a:pt x="17" y="158"/>
                  </a:cubicBezTo>
                  <a:cubicBezTo>
                    <a:pt x="12" y="164"/>
                    <a:pt x="0" y="172"/>
                    <a:pt x="0" y="172"/>
                  </a:cubicBezTo>
                  <a:cubicBezTo>
                    <a:pt x="0" y="142"/>
                    <a:pt x="0" y="142"/>
                    <a:pt x="0" y="142"/>
                  </a:cubicBezTo>
                  <a:cubicBezTo>
                    <a:pt x="24" y="117"/>
                    <a:pt x="24" y="117"/>
                    <a:pt x="24" y="117"/>
                  </a:cubicBezTo>
                  <a:cubicBezTo>
                    <a:pt x="25" y="123"/>
                    <a:pt x="26" y="128"/>
                    <a:pt x="26" y="134"/>
                  </a:cubicBezTo>
                  <a:cubicBezTo>
                    <a:pt x="27" y="137"/>
                    <a:pt x="27" y="137"/>
                    <a:pt x="27" y="137"/>
                  </a:cubicBezTo>
                  <a:cubicBezTo>
                    <a:pt x="27" y="137"/>
                    <a:pt x="27" y="137"/>
                    <a:pt x="27" y="137"/>
                  </a:cubicBezTo>
                  <a:lnTo>
                    <a:pt x="28" y="142"/>
                  </a:lnTo>
                  <a:close/>
                  <a:moveTo>
                    <a:pt x="86" y="120"/>
                  </a:moveTo>
                  <a:cubicBezTo>
                    <a:pt x="85" y="125"/>
                    <a:pt x="84" y="129"/>
                    <a:pt x="84" y="134"/>
                  </a:cubicBezTo>
                  <a:cubicBezTo>
                    <a:pt x="83" y="137"/>
                    <a:pt x="83" y="137"/>
                    <a:pt x="83" y="137"/>
                  </a:cubicBezTo>
                  <a:cubicBezTo>
                    <a:pt x="83" y="137"/>
                    <a:pt x="83" y="137"/>
                    <a:pt x="83" y="137"/>
                  </a:cubicBezTo>
                  <a:cubicBezTo>
                    <a:pt x="83" y="142"/>
                    <a:pt x="83" y="142"/>
                    <a:pt x="83" y="142"/>
                  </a:cubicBezTo>
                  <a:cubicBezTo>
                    <a:pt x="82" y="146"/>
                    <a:pt x="82" y="150"/>
                    <a:pt x="81" y="154"/>
                  </a:cubicBezTo>
                  <a:cubicBezTo>
                    <a:pt x="84" y="154"/>
                    <a:pt x="88" y="156"/>
                    <a:pt x="90" y="158"/>
                  </a:cubicBezTo>
                  <a:cubicBezTo>
                    <a:pt x="95" y="164"/>
                    <a:pt x="108" y="172"/>
                    <a:pt x="108" y="172"/>
                  </a:cubicBezTo>
                  <a:cubicBezTo>
                    <a:pt x="108" y="142"/>
                    <a:pt x="108" y="142"/>
                    <a:pt x="108" y="142"/>
                  </a:cubicBezTo>
                  <a:lnTo>
                    <a:pt x="86" y="120"/>
                  </a:lnTo>
                  <a:close/>
                  <a:moveTo>
                    <a:pt x="55" y="0"/>
                  </a:moveTo>
                  <a:cubicBezTo>
                    <a:pt x="55" y="0"/>
                    <a:pt x="34" y="16"/>
                    <a:pt x="26" y="42"/>
                  </a:cubicBezTo>
                  <a:cubicBezTo>
                    <a:pt x="84" y="42"/>
                    <a:pt x="84" y="42"/>
                    <a:pt x="84" y="42"/>
                  </a:cubicBezTo>
                  <a:cubicBezTo>
                    <a:pt x="77" y="16"/>
                    <a:pt x="55" y="0"/>
                    <a:pt x="55" y="0"/>
                  </a:cubicBezTo>
                  <a:moveTo>
                    <a:pt x="35" y="162"/>
                  </a:moveTo>
                  <a:cubicBezTo>
                    <a:pt x="45" y="162"/>
                    <a:pt x="45" y="162"/>
                    <a:pt x="45" y="162"/>
                  </a:cubicBezTo>
                  <a:cubicBezTo>
                    <a:pt x="45" y="141"/>
                    <a:pt x="45" y="141"/>
                    <a:pt x="45" y="141"/>
                  </a:cubicBezTo>
                  <a:cubicBezTo>
                    <a:pt x="31" y="141"/>
                    <a:pt x="31" y="141"/>
                    <a:pt x="31" y="141"/>
                  </a:cubicBezTo>
                  <a:cubicBezTo>
                    <a:pt x="33" y="149"/>
                    <a:pt x="34" y="156"/>
                    <a:pt x="35" y="162"/>
                  </a:cubicBezTo>
                  <a:moveTo>
                    <a:pt x="87" y="62"/>
                  </a:moveTo>
                  <a:cubicBezTo>
                    <a:pt x="87" y="75"/>
                    <a:pt x="84" y="106"/>
                    <a:pt x="80" y="133"/>
                  </a:cubicBezTo>
                  <a:cubicBezTo>
                    <a:pt x="65" y="133"/>
                    <a:pt x="65" y="133"/>
                    <a:pt x="65" y="133"/>
                  </a:cubicBezTo>
                  <a:cubicBezTo>
                    <a:pt x="65" y="116"/>
                    <a:pt x="65" y="116"/>
                    <a:pt x="65" y="116"/>
                  </a:cubicBezTo>
                  <a:cubicBezTo>
                    <a:pt x="45" y="116"/>
                    <a:pt x="45" y="116"/>
                    <a:pt x="45" y="116"/>
                  </a:cubicBezTo>
                  <a:cubicBezTo>
                    <a:pt x="45" y="133"/>
                    <a:pt x="45" y="133"/>
                    <a:pt x="45" y="133"/>
                  </a:cubicBezTo>
                  <a:cubicBezTo>
                    <a:pt x="30" y="133"/>
                    <a:pt x="30" y="133"/>
                    <a:pt x="30" y="133"/>
                  </a:cubicBezTo>
                  <a:cubicBezTo>
                    <a:pt x="26" y="105"/>
                    <a:pt x="23" y="73"/>
                    <a:pt x="23" y="61"/>
                  </a:cubicBezTo>
                  <a:cubicBezTo>
                    <a:pt x="23" y="57"/>
                    <a:pt x="23" y="53"/>
                    <a:pt x="24" y="50"/>
                  </a:cubicBezTo>
                  <a:cubicBezTo>
                    <a:pt x="86" y="50"/>
                    <a:pt x="86" y="50"/>
                    <a:pt x="86" y="50"/>
                  </a:cubicBezTo>
                  <a:cubicBezTo>
                    <a:pt x="87" y="53"/>
                    <a:pt x="87" y="56"/>
                    <a:pt x="87" y="59"/>
                  </a:cubicBezTo>
                  <a:cubicBezTo>
                    <a:pt x="87" y="60"/>
                    <a:pt x="88" y="60"/>
                    <a:pt x="88" y="61"/>
                  </a:cubicBezTo>
                  <a:cubicBezTo>
                    <a:pt x="88" y="61"/>
                    <a:pt x="87" y="62"/>
                    <a:pt x="87" y="62"/>
                  </a:cubicBezTo>
                  <a:moveTo>
                    <a:pt x="67" y="72"/>
                  </a:moveTo>
                  <a:cubicBezTo>
                    <a:pt x="67" y="66"/>
                    <a:pt x="61" y="61"/>
                    <a:pt x="55" y="61"/>
                  </a:cubicBezTo>
                  <a:cubicBezTo>
                    <a:pt x="49" y="61"/>
                    <a:pt x="44" y="66"/>
                    <a:pt x="44" y="72"/>
                  </a:cubicBezTo>
                  <a:cubicBezTo>
                    <a:pt x="44" y="78"/>
                    <a:pt x="49" y="83"/>
                    <a:pt x="55" y="83"/>
                  </a:cubicBezTo>
                  <a:cubicBezTo>
                    <a:pt x="61" y="83"/>
                    <a:pt x="67" y="78"/>
                    <a:pt x="67" y="72"/>
                  </a:cubicBezTo>
                  <a:moveTo>
                    <a:pt x="65" y="162"/>
                  </a:moveTo>
                  <a:cubicBezTo>
                    <a:pt x="74" y="162"/>
                    <a:pt x="74" y="162"/>
                    <a:pt x="74" y="162"/>
                  </a:cubicBezTo>
                  <a:cubicBezTo>
                    <a:pt x="76" y="162"/>
                    <a:pt x="76" y="162"/>
                    <a:pt x="76" y="162"/>
                  </a:cubicBezTo>
                  <a:cubicBezTo>
                    <a:pt x="77" y="156"/>
                    <a:pt x="78" y="149"/>
                    <a:pt x="79" y="141"/>
                  </a:cubicBezTo>
                  <a:cubicBezTo>
                    <a:pt x="65" y="141"/>
                    <a:pt x="65" y="141"/>
                    <a:pt x="65" y="141"/>
                  </a:cubicBezTo>
                  <a:lnTo>
                    <a:pt x="65" y="162"/>
                  </a:lnTo>
                  <a:close/>
                  <a:moveTo>
                    <a:pt x="49" y="178"/>
                  </a:moveTo>
                  <a:cubicBezTo>
                    <a:pt x="61" y="178"/>
                    <a:pt x="61" y="178"/>
                    <a:pt x="61" y="178"/>
                  </a:cubicBezTo>
                  <a:cubicBezTo>
                    <a:pt x="61" y="120"/>
                    <a:pt x="61" y="120"/>
                    <a:pt x="61" y="120"/>
                  </a:cubicBezTo>
                  <a:cubicBezTo>
                    <a:pt x="49" y="120"/>
                    <a:pt x="49" y="120"/>
                    <a:pt x="49" y="120"/>
                  </a:cubicBezTo>
                  <a:lnTo>
                    <a:pt x="49" y="178"/>
                  </a:lnTo>
                  <a:close/>
                </a:path>
              </a:pathLst>
            </a:custGeom>
            <a:solidFill>
              <a:schemeClr val="accent6"/>
            </a:solidFill>
            <a:ln>
              <a:noFill/>
            </a:ln>
          </p:spPr>
          <p:txBody>
            <a:bodyPr anchor="ctr"/>
            <a:lstStyle/>
            <a:p>
              <a:pPr algn="ctr"/>
              <a:endParaRPr>
                <a:latin typeface="Calibri" panose="020F0502020204030204" pitchFamily="34" charset="0"/>
              </a:endParaRPr>
            </a:p>
          </p:txBody>
        </p:sp>
        <p:cxnSp>
          <p:nvCxnSpPr>
            <p:cNvPr id="10" name="Straight Connector 7"/>
            <p:cNvCxnSpPr/>
            <p:nvPr/>
          </p:nvCxnSpPr>
          <p:spPr>
            <a:xfrm>
              <a:off x="2087904" y="233033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8"/>
            <p:cNvCxnSpPr/>
            <p:nvPr/>
          </p:nvCxnSpPr>
          <p:spPr>
            <a:xfrm>
              <a:off x="5361570" y="233033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9"/>
            <p:cNvCxnSpPr/>
            <p:nvPr/>
          </p:nvCxnSpPr>
          <p:spPr>
            <a:xfrm>
              <a:off x="8609911" y="2330333"/>
              <a:ext cx="2166115" cy="0"/>
            </a:xfrm>
            <a:prstGeom prst="line">
              <a:avLst/>
            </a:prstGeom>
            <a:ln w="19050" cap="rnd">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0"/>
            <p:cNvCxnSpPr/>
            <p:nvPr/>
          </p:nvCxnSpPr>
          <p:spPr>
            <a:xfrm rot="10800000" flipV="1">
              <a:off x="8542581" y="2330331"/>
              <a:ext cx="2233448" cy="1946891"/>
            </a:xfrm>
            <a:prstGeom prst="bentConnector3">
              <a:avLst>
                <a:gd name="adj1" fmla="val -604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1"/>
            <p:cNvCxnSpPr/>
            <p:nvPr/>
          </p:nvCxnSpPr>
          <p:spPr>
            <a:xfrm flipH="1">
              <a:off x="5315356" y="427722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2"/>
            <p:cNvCxnSpPr/>
            <p:nvPr/>
          </p:nvCxnSpPr>
          <p:spPr>
            <a:xfrm flipH="1">
              <a:off x="2041691" y="4277223"/>
              <a:ext cx="2166115" cy="0"/>
            </a:xfrm>
            <a:prstGeom prst="line">
              <a:avLst/>
            </a:prstGeom>
            <a:ln w="19050" cap="rnd">
              <a:solidFill>
                <a:schemeClr val="bg1">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5"/>
            <p:cNvCxnSpPr/>
            <p:nvPr/>
          </p:nvCxnSpPr>
          <p:spPr>
            <a:xfrm>
              <a:off x="1395303" y="2680031"/>
              <a:ext cx="365760" cy="0"/>
            </a:xfrm>
            <a:prstGeom prst="line">
              <a:avLst/>
            </a:prstGeom>
            <a:ln w="25400" cap="rnd">
              <a:round/>
            </a:ln>
          </p:spPr>
          <p:style>
            <a:lnRef idx="1">
              <a:schemeClr val="accent1"/>
            </a:lnRef>
            <a:fillRef idx="0">
              <a:schemeClr val="accent1"/>
            </a:fillRef>
            <a:effectRef idx="0">
              <a:schemeClr val="accent1"/>
            </a:effectRef>
            <a:fontRef idx="minor">
              <a:schemeClr val="tx1"/>
            </a:fontRef>
          </p:style>
        </p:cxnSp>
        <p:cxnSp>
          <p:nvCxnSpPr>
            <p:cNvPr id="21" name="Straight Connector 18"/>
            <p:cNvCxnSpPr/>
            <p:nvPr/>
          </p:nvCxnSpPr>
          <p:spPr>
            <a:xfrm>
              <a:off x="4664383" y="2680031"/>
              <a:ext cx="365760"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cxnSp>
          <p:nvCxnSpPr>
            <p:cNvPr id="24" name="Straight Connector 21"/>
            <p:cNvCxnSpPr/>
            <p:nvPr/>
          </p:nvCxnSpPr>
          <p:spPr>
            <a:xfrm>
              <a:off x="7951675" y="2654167"/>
              <a:ext cx="365760" cy="0"/>
            </a:xfrm>
            <a:prstGeom prst="line">
              <a:avLst/>
            </a:prstGeom>
            <a:ln w="25400" cap="rnd">
              <a:solidFill>
                <a:schemeClr val="accent3"/>
              </a:solidFill>
              <a:round/>
            </a:ln>
          </p:spPr>
          <p:style>
            <a:lnRef idx="1">
              <a:schemeClr val="accent1"/>
            </a:lnRef>
            <a:fillRef idx="0">
              <a:schemeClr val="accent1"/>
            </a:fillRef>
            <a:effectRef idx="0">
              <a:schemeClr val="accent1"/>
            </a:effectRef>
            <a:fontRef idx="minor">
              <a:schemeClr val="tx1"/>
            </a:fontRef>
          </p:style>
        </p:cxnSp>
        <p:cxnSp>
          <p:nvCxnSpPr>
            <p:cNvPr id="27" name="Straight Connector 24"/>
            <p:cNvCxnSpPr/>
            <p:nvPr/>
          </p:nvCxnSpPr>
          <p:spPr>
            <a:xfrm>
              <a:off x="1352296" y="4671794"/>
              <a:ext cx="365760" cy="0"/>
            </a:xfrm>
            <a:prstGeom prst="line">
              <a:avLst/>
            </a:prstGeom>
            <a:ln w="25400" cap="rnd">
              <a:solidFill>
                <a:schemeClr val="accent6"/>
              </a:solidFill>
              <a:round/>
            </a:ln>
          </p:spPr>
          <p:style>
            <a:lnRef idx="1">
              <a:schemeClr val="accent1"/>
            </a:lnRef>
            <a:fillRef idx="0">
              <a:schemeClr val="accent1"/>
            </a:fillRef>
            <a:effectRef idx="0">
              <a:schemeClr val="accent1"/>
            </a:effectRef>
            <a:fontRef idx="minor">
              <a:schemeClr val="tx1"/>
            </a:fontRef>
          </p:style>
        </p:cxnSp>
        <p:cxnSp>
          <p:nvCxnSpPr>
            <p:cNvPr id="30" name="Straight Connector 27"/>
            <p:cNvCxnSpPr/>
            <p:nvPr/>
          </p:nvCxnSpPr>
          <p:spPr>
            <a:xfrm>
              <a:off x="4689914" y="4691198"/>
              <a:ext cx="365760" cy="0"/>
            </a:xfrm>
            <a:prstGeom prst="line">
              <a:avLst/>
            </a:prstGeom>
            <a:ln w="25400" cap="rnd">
              <a:solidFill>
                <a:schemeClr val="accent5"/>
              </a:solidFill>
              <a:round/>
            </a:ln>
          </p:spPr>
          <p:style>
            <a:lnRef idx="1">
              <a:schemeClr val="accent1"/>
            </a:lnRef>
            <a:fillRef idx="0">
              <a:schemeClr val="accent1"/>
            </a:fillRef>
            <a:effectRef idx="0">
              <a:schemeClr val="accent1"/>
            </a:effectRef>
            <a:fontRef idx="minor">
              <a:schemeClr val="tx1"/>
            </a:fontRef>
          </p:style>
        </p:cxnSp>
        <p:cxnSp>
          <p:nvCxnSpPr>
            <p:cNvPr id="33" name="Straight Connector 30"/>
            <p:cNvCxnSpPr/>
            <p:nvPr/>
          </p:nvCxnSpPr>
          <p:spPr>
            <a:xfrm>
              <a:off x="7951675" y="4687409"/>
              <a:ext cx="365760" cy="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grpSp>
      <p:sp>
        <p:nvSpPr>
          <p:cNvPr id="42" name="TextBox 11"/>
          <p:cNvSpPr txBox="1"/>
          <p:nvPr/>
        </p:nvSpPr>
        <p:spPr>
          <a:xfrm>
            <a:off x="1427141" y="2813016"/>
            <a:ext cx="2847685" cy="202363"/>
          </a:xfrm>
          <a:prstGeom prst="rect">
            <a:avLst/>
          </a:prstGeom>
          <a:noFill/>
        </p:spPr>
        <p:txBody>
          <a:bodyPr wrap="square" lIns="0" tIns="0" rIns="0" bIns="0" rtlCol="0">
            <a:spAutoFit/>
            <a:scene3d>
              <a:camera prst="orthographicFront"/>
              <a:lightRig rig="threePt" dir="t"/>
            </a:scene3d>
            <a:sp3d contourW="12700"/>
          </a:bodyPr>
          <a:lstStyle/>
          <a:p>
            <a:pPr>
              <a:lnSpc>
                <a:spcPts val="1400"/>
              </a:lnSpc>
            </a:pPr>
            <a:r>
              <a:rPr lang="en-US" sz="2000" dirty="0" err="1">
                <a:solidFill>
                  <a:schemeClr val="tx1">
                    <a:lumMod val="65000"/>
                    <a:lumOff val="35000"/>
                  </a:schemeClr>
                </a:solidFill>
                <a:latin typeface="Calibri" panose="020F0502020204030204" pitchFamily="34" charset="0"/>
              </a:rPr>
              <a:t>Phải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có</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tính</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bảo</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mật</a:t>
            </a:r>
            <a:endParaRPr lang="en-US" sz="2000" dirty="0">
              <a:solidFill>
                <a:schemeClr val="tx1">
                  <a:lumMod val="65000"/>
                  <a:lumOff val="35000"/>
                </a:schemeClr>
              </a:solidFill>
              <a:latin typeface="Calibri" panose="020F0502020204030204" pitchFamily="34" charset="0"/>
            </a:endParaRPr>
          </a:p>
        </p:txBody>
      </p:sp>
      <p:sp>
        <p:nvSpPr>
          <p:cNvPr id="45" name="TextBox 11"/>
          <p:cNvSpPr txBox="1"/>
          <p:nvPr/>
        </p:nvSpPr>
        <p:spPr>
          <a:xfrm>
            <a:off x="4672157" y="2650679"/>
            <a:ext cx="2847685" cy="1231106"/>
          </a:xfrm>
          <a:prstGeom prst="rect">
            <a:avLst/>
          </a:prstGeom>
          <a:noFill/>
        </p:spPr>
        <p:txBody>
          <a:bodyPr wrap="square" lIns="0" tIns="0" rIns="0" bIns="0" rtlCol="0">
            <a:spAutoFit/>
            <a:scene3d>
              <a:camera prst="orthographicFront"/>
              <a:lightRig rig="threePt" dir="t"/>
            </a:scene3d>
            <a:sp3d contourW="12700"/>
          </a:bodyPr>
          <a:lstStyle/>
          <a:p>
            <a:r>
              <a:rPr lang="en-US" sz="2000" dirty="0" err="1">
                <a:solidFill>
                  <a:schemeClr val="tx1">
                    <a:lumMod val="65000"/>
                    <a:lumOff val="35000"/>
                  </a:schemeClr>
                </a:solidFill>
                <a:latin typeface="Calibri" panose="020F0502020204030204" pitchFamily="34" charset="0"/>
              </a:rPr>
              <a:t>Thời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gian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hoàn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thành</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sản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phẩm</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phải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đúng</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hạn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với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thời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gian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đã</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hợp</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đồng</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với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khách</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hàng</a:t>
            </a:r>
            <a:r>
              <a:rPr lang="en-US" sz="2000" dirty="0">
                <a:solidFill>
                  <a:schemeClr val="tx1">
                    <a:lumMod val="65000"/>
                    <a:lumOff val="35000"/>
                  </a:schemeClr>
                </a:solidFill>
                <a:latin typeface="Calibri" panose="020F0502020204030204" pitchFamily="34" charset="0"/>
              </a:rPr>
              <a:t>, </a:t>
            </a:r>
          </a:p>
        </p:txBody>
      </p:sp>
      <p:sp>
        <p:nvSpPr>
          <p:cNvPr id="48" name="TextBox 11"/>
          <p:cNvSpPr txBox="1"/>
          <p:nvPr/>
        </p:nvSpPr>
        <p:spPr>
          <a:xfrm>
            <a:off x="7960179" y="2761415"/>
            <a:ext cx="2847685" cy="923290"/>
          </a:xfrm>
          <a:prstGeom prst="rect">
            <a:avLst/>
          </a:prstGeom>
          <a:noFill/>
        </p:spPr>
        <p:txBody>
          <a:bodyPr wrap="square" lIns="0" tIns="0" rIns="0" bIns="0" rtlCol="0">
            <a:spAutoFit/>
            <a:scene3d>
              <a:camera prst="orthographicFront"/>
              <a:lightRig rig="threePt" dir="t"/>
            </a:scene3d>
            <a:sp3d contourW="12700"/>
          </a:bodyPr>
          <a:lstStyle/>
          <a:p>
            <a:r>
              <a:rPr lang="en-US" sz="2000" dirty="0" err="1">
                <a:solidFill>
                  <a:schemeClr val="tx1">
                    <a:lumMod val="65000"/>
                    <a:lumOff val="35000"/>
                  </a:schemeClr>
                </a:solidFill>
                <a:latin typeface="Calibri" panose="020F0502020204030204" pitchFamily="34" charset="0"/>
              </a:rPr>
              <a:t>Sử</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dụng</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ngôn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ngữ</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lập</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trình</a:t>
            </a:r>
            <a:r>
              <a:rPr lang="en-US" sz="2000" dirty="0">
                <a:solidFill>
                  <a:schemeClr val="tx1">
                    <a:lumMod val="65000"/>
                    <a:lumOff val="35000"/>
                  </a:schemeClr>
                </a:solidFill>
                <a:latin typeface="Calibri" panose="020F0502020204030204" pitchFamily="34" charset="0"/>
              </a:rPr>
              <a:t>  java </a:t>
            </a:r>
            <a:r>
              <a:rPr lang="en-US" sz="2000" dirty="0" err="1">
                <a:solidFill>
                  <a:schemeClr val="tx1">
                    <a:lumMod val="65000"/>
                    <a:lumOff val="35000"/>
                  </a:schemeClr>
                </a:solidFill>
                <a:latin typeface="Calibri" panose="020F0502020204030204" pitchFamily="34" charset="0"/>
              </a:rPr>
              <a:t>để</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xây</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dựng</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và</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phát</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triển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phần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mềm</a:t>
            </a:r>
            <a:r>
              <a:rPr lang="en-US" sz="2000" dirty="0">
                <a:solidFill>
                  <a:schemeClr val="tx1">
                    <a:lumMod val="65000"/>
                    <a:lumOff val="35000"/>
                  </a:schemeClr>
                </a:solidFill>
                <a:latin typeface="Calibri" panose="020F0502020204030204" pitchFamily="34" charset="0"/>
              </a:rPr>
              <a:t> </a:t>
            </a:r>
          </a:p>
        </p:txBody>
      </p:sp>
      <p:sp>
        <p:nvSpPr>
          <p:cNvPr id="51" name="TextBox 11"/>
          <p:cNvSpPr txBox="1"/>
          <p:nvPr/>
        </p:nvSpPr>
        <p:spPr>
          <a:xfrm>
            <a:off x="1374818" y="4751868"/>
            <a:ext cx="2847685" cy="615553"/>
          </a:xfrm>
          <a:prstGeom prst="rect">
            <a:avLst/>
          </a:prstGeom>
          <a:noFill/>
        </p:spPr>
        <p:txBody>
          <a:bodyPr wrap="square" lIns="0" tIns="0" rIns="0" bIns="0" rtlCol="0">
            <a:spAutoFit/>
            <a:scene3d>
              <a:camera prst="orthographicFront"/>
              <a:lightRig rig="threePt" dir="t"/>
            </a:scene3d>
            <a:sp3d contourW="12700"/>
          </a:bodyPr>
          <a:lstStyle/>
          <a:p>
            <a:r>
              <a:rPr lang="en-US" sz="2000" dirty="0" err="1">
                <a:solidFill>
                  <a:schemeClr val="tx1">
                    <a:lumMod val="65000"/>
                    <a:lumOff val="35000"/>
                  </a:schemeClr>
                </a:solidFill>
                <a:latin typeface="Calibri" panose="020F0502020204030204" pitchFamily="34" charset="0"/>
              </a:rPr>
              <a:t>Luôn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sẵn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dùng</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cho</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khách</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hàng</a:t>
            </a:r>
            <a:r>
              <a:rPr lang="en-US" sz="1200" dirty="0">
                <a:solidFill>
                  <a:schemeClr val="tx1">
                    <a:lumMod val="65000"/>
                    <a:lumOff val="35000"/>
                  </a:schemeClr>
                </a:solidFill>
                <a:latin typeface="Calibri" panose="020F0502020204030204" pitchFamily="34" charset="0"/>
              </a:rPr>
              <a:t>, </a:t>
            </a:r>
          </a:p>
        </p:txBody>
      </p:sp>
      <p:sp>
        <p:nvSpPr>
          <p:cNvPr id="54" name="TextBox 11"/>
          <p:cNvSpPr txBox="1"/>
          <p:nvPr/>
        </p:nvSpPr>
        <p:spPr>
          <a:xfrm>
            <a:off x="4672157" y="4686066"/>
            <a:ext cx="2847685" cy="1231106"/>
          </a:xfrm>
          <a:prstGeom prst="rect">
            <a:avLst/>
          </a:prstGeom>
          <a:noFill/>
        </p:spPr>
        <p:txBody>
          <a:bodyPr wrap="square" lIns="0" tIns="0" rIns="0" bIns="0" rtlCol="0">
            <a:spAutoFit/>
            <a:scene3d>
              <a:camera prst="orthographicFront"/>
              <a:lightRig rig="threePt" dir="t"/>
            </a:scene3d>
            <a:sp3d contourW="12700"/>
          </a:bodyPr>
          <a:lstStyle/>
          <a:p>
            <a:r>
              <a:rPr lang="en-US" sz="2000" dirty="0" err="1">
                <a:solidFill>
                  <a:schemeClr val="tx1">
                    <a:lumMod val="65000"/>
                    <a:lumOff val="35000"/>
                  </a:schemeClr>
                </a:solidFill>
                <a:latin typeface="Calibri" panose="020F0502020204030204" pitchFamily="34" charset="0"/>
              </a:rPr>
              <a:t>Toàn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vẹn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dữ</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liệu</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chỉ</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những</a:t>
            </a:r>
            <a:r>
              <a:rPr lang="en-US" sz="2000" dirty="0">
                <a:solidFill>
                  <a:schemeClr val="tx1">
                    <a:lumMod val="65000"/>
                    <a:lumOff val="35000"/>
                  </a:schemeClr>
                </a:solidFill>
                <a:latin typeface="Calibri" panose="020F0502020204030204" pitchFamily="34" charset="0"/>
              </a:rPr>
              <a:t> ng</a:t>
            </a:r>
            <a:r>
              <a:rPr lang="vi-VN" sz="2000" dirty="0">
                <a:solidFill>
                  <a:schemeClr val="tx1">
                    <a:lumMod val="65000"/>
                    <a:lumOff val="35000"/>
                  </a:schemeClr>
                </a:solidFill>
                <a:latin typeface="Calibri" panose="020F0502020204030204" pitchFamily="34" charset="0"/>
              </a:rPr>
              <a:t>ư</a:t>
            </a:r>
            <a:r>
              <a:rPr lang="en-US" sz="2000" dirty="0" err="1">
                <a:solidFill>
                  <a:schemeClr val="tx1">
                    <a:lumMod val="65000"/>
                    <a:lumOff val="35000"/>
                  </a:schemeClr>
                </a:solidFill>
                <a:latin typeface="Calibri" panose="020F0502020204030204" pitchFamily="34" charset="0"/>
              </a:rPr>
              <a:t>ời</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có</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thẩm</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quyền</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mới</a:t>
            </a:r>
            <a:r>
              <a:rPr lang="en-US" sz="2000" dirty="0">
                <a:solidFill>
                  <a:schemeClr val="tx1">
                    <a:lumMod val="65000"/>
                    <a:lumOff val="35000"/>
                  </a:schemeClr>
                </a:solidFill>
                <a:latin typeface="Calibri" panose="020F0502020204030204" pitchFamily="34" charset="0"/>
              </a:rPr>
              <a:t> đ</a:t>
            </a:r>
            <a:r>
              <a:rPr lang="vi-VN" sz="2000" dirty="0">
                <a:solidFill>
                  <a:schemeClr val="tx1">
                    <a:lumMod val="65000"/>
                    <a:lumOff val="35000"/>
                  </a:schemeClr>
                </a:solidFill>
                <a:latin typeface="Calibri" panose="020F0502020204030204" pitchFamily="34" charset="0"/>
              </a:rPr>
              <a:t>ư</a:t>
            </a:r>
            <a:r>
              <a:rPr lang="en-US" sz="2000" dirty="0" err="1">
                <a:solidFill>
                  <a:schemeClr val="tx1">
                    <a:lumMod val="65000"/>
                    <a:lumOff val="35000"/>
                  </a:schemeClr>
                </a:solidFill>
                <a:latin typeface="Calibri" panose="020F0502020204030204" pitchFamily="34" charset="0"/>
              </a:rPr>
              <a:t>ợc</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phép</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hiệu</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chỉnh</a:t>
            </a:r>
            <a:r>
              <a:rPr lang="en-US" sz="2000" dirty="0">
                <a:solidFill>
                  <a:schemeClr val="tx1">
                    <a:lumMod val="65000"/>
                    <a:lumOff val="35000"/>
                  </a:schemeClr>
                </a:solidFill>
                <a:latin typeface="Calibri" panose="020F0502020204030204" pitchFamily="34" charset="0"/>
              </a:rPr>
              <a:t> </a:t>
            </a:r>
            <a:r>
              <a:rPr lang="en-US" sz="2000" dirty="0" err="1">
                <a:solidFill>
                  <a:schemeClr val="tx1">
                    <a:lumMod val="65000"/>
                    <a:lumOff val="35000"/>
                  </a:schemeClr>
                </a:solidFill>
                <a:latin typeface="Calibri" panose="020F0502020204030204" pitchFamily="34" charset="0"/>
              </a:rPr>
              <a:t>thông</a:t>
            </a:r>
            <a:r>
              <a:rPr lang="en-US" sz="2000" dirty="0">
                <a:solidFill>
                  <a:schemeClr val="tx1">
                    <a:lumMod val="65000"/>
                    <a:lumOff val="35000"/>
                  </a:schemeClr>
                </a:solidFill>
                <a:latin typeface="Calibri" panose="020F0502020204030204" pitchFamily="34" charset="0"/>
              </a:rPr>
              <a:t> tin</a:t>
            </a:r>
          </a:p>
        </p:txBody>
      </p:sp>
      <p:sp>
        <p:nvSpPr>
          <p:cNvPr id="57" name="TextBox 11"/>
          <p:cNvSpPr txBox="1"/>
          <p:nvPr/>
        </p:nvSpPr>
        <p:spPr>
          <a:xfrm>
            <a:off x="7926011" y="4686066"/>
            <a:ext cx="2847685" cy="615553"/>
          </a:xfrm>
          <a:prstGeom prst="rect">
            <a:avLst/>
          </a:prstGeom>
          <a:noFill/>
        </p:spPr>
        <p:txBody>
          <a:bodyPr wrap="square" lIns="0" tIns="0" rIns="0" bIns="0" rtlCol="0">
            <a:spAutoFit/>
            <a:scene3d>
              <a:camera prst="orthographicFront"/>
              <a:lightRig rig="threePt" dir="t"/>
            </a:scene3d>
            <a:sp3d contourW="12700"/>
          </a:bodyPr>
          <a:lstStyle/>
          <a:p>
            <a:r>
              <a:rPr lang="en-US" sz="2000" dirty="0" err="1">
                <a:solidFill>
                  <a:schemeClr val="tx1">
                    <a:lumMod val="65000"/>
                    <a:lumOff val="35000"/>
                  </a:schemeClr>
                </a:solidFill>
                <a:latin typeface="Calibri" panose="020F0502020204030204" pitchFamily="34" charset="0"/>
              </a:rPr>
              <a:t>Giao</a:t>
            </a:r>
            <a:r>
              <a:rPr lang="en-US" sz="2000" dirty="0">
                <a:solidFill>
                  <a:schemeClr val="tx1">
                    <a:lumMod val="65000"/>
                    <a:lumOff val="35000"/>
                  </a:schemeClr>
                </a:solidFill>
                <a:latin typeface="Calibri" panose="020F0502020204030204" pitchFamily="34" charset="0"/>
              </a:rPr>
              <a:t> </a:t>
            </a:r>
            <a:r>
              <a:rPr lang="en-US" sz="2000" err="1">
                <a:solidFill>
                  <a:schemeClr val="tx1">
                    <a:lumMod val="65000"/>
                    <a:lumOff val="35000"/>
                  </a:schemeClr>
                </a:solidFill>
                <a:latin typeface="Calibri" panose="020F0502020204030204" pitchFamily="34" charset="0"/>
              </a:rPr>
              <a:t>diện</a:t>
            </a:r>
            <a:r>
              <a:rPr lang="en-US" sz="2000">
                <a:solidFill>
                  <a:schemeClr val="tx1">
                    <a:lumMod val="65000"/>
                    <a:lumOff val="35000"/>
                  </a:schemeClr>
                </a:solidFill>
                <a:latin typeface="Calibri" panose="020F0502020204030204" pitchFamily="34" charset="0"/>
              </a:rPr>
              <a:t> đ</a:t>
            </a:r>
            <a:r>
              <a:rPr lang="vi-VN" sz="2000">
                <a:solidFill>
                  <a:schemeClr val="tx1">
                    <a:lumMod val="65000"/>
                    <a:lumOff val="35000"/>
                  </a:schemeClr>
                </a:solidFill>
                <a:latin typeface="Calibri" panose="020F0502020204030204" pitchFamily="34" charset="0"/>
              </a:rPr>
              <a:t>ơ</a:t>
            </a:r>
            <a:r>
              <a:rPr lang="en-US" sz="2000">
                <a:solidFill>
                  <a:schemeClr val="tx1">
                    <a:lumMod val="65000"/>
                    <a:lumOff val="35000"/>
                  </a:schemeClr>
                </a:solidFill>
                <a:latin typeface="Calibri" panose="020F0502020204030204" pitchFamily="34" charset="0"/>
              </a:rPr>
              <a:t>n giản, dễ sử dụng</a:t>
            </a:r>
            <a:endParaRPr lang="en-US" sz="2000" dirty="0">
              <a:solidFill>
                <a:schemeClr val="tx1">
                  <a:lumMod val="65000"/>
                  <a:lumOff val="35000"/>
                </a:schemeClr>
              </a:solidFill>
              <a:latin typeface="Calibri" panose="020F0502020204030204" pitchFamily="34" charset="0"/>
            </a:endParaRPr>
          </a:p>
        </p:txBody>
      </p:sp>
      <p:grpSp>
        <p:nvGrpSpPr>
          <p:cNvPr id="31" name="组合 53"/>
          <p:cNvGrpSpPr/>
          <p:nvPr/>
        </p:nvGrpSpPr>
        <p:grpSpPr>
          <a:xfrm>
            <a:off x="1783585" y="427365"/>
            <a:ext cx="5061857" cy="944971"/>
            <a:chOff x="6096000" y="2061026"/>
            <a:chExt cx="5061857" cy="944971"/>
          </a:xfrm>
        </p:grpSpPr>
        <p:sp>
          <p:nvSpPr>
            <p:cNvPr id="32" name="文本框 54"/>
            <p:cNvSpPr txBox="1"/>
            <p:nvPr/>
          </p:nvSpPr>
          <p:spPr>
            <a:xfrm>
              <a:off x="6096000" y="2061026"/>
              <a:ext cx="1770036"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cs typeface="Calibri" panose="020F0502020204030204" pitchFamily="34" charset="0"/>
                </a:rPr>
                <a:t>1. </a:t>
              </a:r>
              <a:r>
                <a:rPr lang="en-US" altLang="zh-CN" sz="2400" b="1" dirty="0" err="1">
                  <a:solidFill>
                    <a:schemeClr val="accent2"/>
                  </a:solidFill>
                  <a:latin typeface="Calibri" panose="020F0502020204030204" pitchFamily="34" charset="0"/>
                  <a:cs typeface="Calibri" panose="020F0502020204030204" pitchFamily="34" charset="0"/>
                </a:rPr>
                <a:t>Giới</a:t>
              </a:r>
              <a:r>
                <a:rPr lang="en-US" altLang="zh-CN" sz="2400" b="1" dirty="0">
                  <a:solidFill>
                    <a:schemeClr val="accent2"/>
                  </a:solidFill>
                  <a:latin typeface="Calibri" panose="020F0502020204030204" pitchFamily="34" charset="0"/>
                  <a:cs typeface="Calibri" panose="020F0502020204030204" pitchFamily="34" charset="0"/>
                </a:rPr>
                <a:t> </a:t>
              </a:r>
              <a:r>
                <a:rPr lang="en-US" altLang="zh-CN" sz="2400" b="1" dirty="0" err="1">
                  <a:solidFill>
                    <a:schemeClr val="accent2"/>
                  </a:solidFill>
                  <a:latin typeface="Calibri" panose="020F0502020204030204" pitchFamily="34" charset="0"/>
                  <a:cs typeface="Calibri" panose="020F0502020204030204" pitchFamily="34" charset="0"/>
                </a:rPr>
                <a:t>thiệu</a:t>
              </a:r>
              <a:endParaRPr lang="en-US" altLang="zh-CN" sz="2400" b="1" dirty="0">
                <a:solidFill>
                  <a:schemeClr val="accent2"/>
                </a:solidFill>
                <a:latin typeface="Calibri" panose="020F0502020204030204" pitchFamily="34" charset="0"/>
                <a:cs typeface="Calibri" panose="020F0502020204030204" pitchFamily="34" charset="0"/>
              </a:endParaRPr>
            </a:p>
          </p:txBody>
        </p:sp>
        <p:sp>
          <p:nvSpPr>
            <p:cNvPr id="34" name="文本框 55"/>
            <p:cNvSpPr txBox="1"/>
            <p:nvPr/>
          </p:nvSpPr>
          <p:spPr>
            <a:xfrm>
              <a:off x="6096000" y="2482777"/>
              <a:ext cx="5061857" cy="523220"/>
            </a:xfrm>
            <a:prstGeom prst="rect">
              <a:avLst/>
            </a:prstGeom>
            <a:noFill/>
          </p:spPr>
          <p:txBody>
            <a:bodyPr wrap="square" rtlCol="0">
              <a:spAutoFit/>
              <a:scene3d>
                <a:camera prst="orthographicFront"/>
                <a:lightRig rig="threePt" dir="t"/>
              </a:scene3d>
              <a:sp3d contourW="12700"/>
            </a:bodyPr>
            <a:lstStyle/>
            <a:p>
              <a:r>
                <a:rPr lang="en-US" altLang="zh-CN" sz="2800" b="1" dirty="0" err="1">
                  <a:solidFill>
                    <a:schemeClr val="accent5"/>
                  </a:solidFill>
                  <a:latin typeface="Calibri" panose="020F0502020204030204" pitchFamily="34" charset="0"/>
                  <a:cs typeface="Calibri" panose="020F0502020204030204" pitchFamily="34" charset="0"/>
                </a:rPr>
                <a:t>d.Chức</a:t>
              </a:r>
              <a:r>
                <a:rPr lang="en-US" altLang="zh-CN" sz="2800" b="1" dirty="0">
                  <a:solidFill>
                    <a:schemeClr val="accent5"/>
                  </a:solidFill>
                  <a:latin typeface="Calibri" panose="020F0502020204030204" pitchFamily="34" charset="0"/>
                  <a:cs typeface="Calibri" panose="020F0502020204030204" pitchFamily="34" charset="0"/>
                </a:rPr>
                <a:t> </a:t>
              </a:r>
              <a:r>
                <a:rPr lang="en-US" altLang="zh-CN" sz="2800" b="1" dirty="0" err="1">
                  <a:solidFill>
                    <a:schemeClr val="accent5"/>
                  </a:solidFill>
                  <a:latin typeface="Calibri" panose="020F0502020204030204" pitchFamily="34" charset="0"/>
                  <a:cs typeface="Calibri" panose="020F0502020204030204" pitchFamily="34" charset="0"/>
                </a:rPr>
                <a:t>năng</a:t>
              </a:r>
              <a:r>
                <a:rPr lang="en-US" altLang="zh-CN" sz="2800" b="1" dirty="0">
                  <a:solidFill>
                    <a:schemeClr val="accent5"/>
                  </a:solidFill>
                  <a:latin typeface="Calibri" panose="020F0502020204030204" pitchFamily="34" charset="0"/>
                  <a:cs typeface="Calibri" panose="020F0502020204030204" pitchFamily="34" charset="0"/>
                </a:rPr>
                <a:t> – Phi </a:t>
              </a:r>
              <a:r>
                <a:rPr lang="en-US" altLang="zh-CN" sz="2800" b="1" dirty="0" err="1">
                  <a:solidFill>
                    <a:schemeClr val="accent5"/>
                  </a:solidFill>
                  <a:latin typeface="Calibri" panose="020F0502020204030204" pitchFamily="34" charset="0"/>
                  <a:cs typeface="Calibri" panose="020F0502020204030204" pitchFamily="34" charset="0"/>
                </a:rPr>
                <a:t>chức</a:t>
              </a:r>
              <a:r>
                <a:rPr lang="en-US" altLang="zh-CN" sz="2800" b="1" dirty="0">
                  <a:solidFill>
                    <a:schemeClr val="accent5"/>
                  </a:solidFill>
                  <a:latin typeface="Calibri" panose="020F0502020204030204" pitchFamily="34" charset="0"/>
                  <a:cs typeface="Calibri" panose="020F0502020204030204" pitchFamily="34" charset="0"/>
                </a:rPr>
                <a:t> </a:t>
              </a:r>
              <a:r>
                <a:rPr lang="en-US" altLang="zh-CN" sz="2800" b="1" dirty="0" err="1">
                  <a:solidFill>
                    <a:schemeClr val="accent5"/>
                  </a:solidFill>
                  <a:latin typeface="Calibri" panose="020F0502020204030204" pitchFamily="34" charset="0"/>
                  <a:cs typeface="Calibri" panose="020F0502020204030204" pitchFamily="34" charset="0"/>
                </a:rPr>
                <a:t>năng</a:t>
              </a:r>
              <a:endParaRPr lang="en-US" altLang="zh-CN" sz="2800" b="1" dirty="0">
                <a:solidFill>
                  <a:schemeClr val="accent5"/>
                </a:solidFill>
                <a:latin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AutoShape 16"/>
          <p:cNvSpPr>
            <a:spLocks noChangeArrowheads="1"/>
          </p:cNvSpPr>
          <p:nvPr/>
        </p:nvSpPr>
        <p:spPr bwMode="ltGray">
          <a:xfrm>
            <a:off x="5674689" y="295318"/>
            <a:ext cx="2324100" cy="538455"/>
          </a:xfrm>
          <a:prstGeom prst="roundRect">
            <a:avLst>
              <a:gd name="adj" fmla="val 50000"/>
            </a:avLst>
          </a:prstGeom>
          <a:gradFill rotWithShape="1">
            <a:gsLst>
              <a:gs pos="0">
                <a:schemeClr val="folHlink">
                  <a:gamma/>
                  <a:tint val="81176"/>
                  <a:invGamma/>
                </a:schemeClr>
              </a:gs>
              <a:gs pos="100000">
                <a:schemeClr val="folHlink"/>
              </a:gs>
            </a:gsLst>
            <a:lin ang="5400000" scaled="1"/>
          </a:gradFill>
          <a:ln w="9525">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17"/>
          <p:cNvSpPr>
            <a:spLocks noChangeArrowheads="1"/>
          </p:cNvSpPr>
          <p:nvPr/>
        </p:nvSpPr>
        <p:spPr bwMode="black">
          <a:xfrm>
            <a:off x="5804718" y="358634"/>
            <a:ext cx="23241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r>
              <a:rPr lang="en-US" altLang="en-US" sz="1600" b="1" dirty="0">
                <a:solidFill>
                  <a:srgbClr val="FFFFFF"/>
                </a:solidFill>
              </a:rPr>
              <a:t>Use Case </a:t>
            </a:r>
            <a:r>
              <a:rPr lang="en-US" altLang="en-US" sz="1600" b="1" dirty="0" err="1">
                <a:solidFill>
                  <a:srgbClr val="FFFFFF"/>
                </a:solidFill>
              </a:rPr>
              <a:t>Tổng</a:t>
            </a:r>
            <a:r>
              <a:rPr lang="en-US" altLang="en-US" sz="1600" b="1" dirty="0">
                <a:solidFill>
                  <a:srgbClr val="FFFFFF"/>
                </a:solidFill>
              </a:rPr>
              <a:t> </a:t>
            </a:r>
            <a:r>
              <a:rPr lang="en-US" altLang="en-US" sz="1600" b="1" dirty="0" err="1">
                <a:solidFill>
                  <a:srgbClr val="FFFFFF"/>
                </a:solidFill>
              </a:rPr>
              <a:t>Quát</a:t>
            </a:r>
            <a:endParaRPr lang="en-US" altLang="en-US" sz="1600" b="1" dirty="0">
              <a:solidFill>
                <a:srgbClr val="FFFFFF"/>
              </a:solidFill>
            </a:endParaRPr>
          </a:p>
        </p:txBody>
      </p:sp>
      <p:grpSp>
        <p:nvGrpSpPr>
          <p:cNvPr id="9" name="组合 53"/>
          <p:cNvGrpSpPr/>
          <p:nvPr/>
        </p:nvGrpSpPr>
        <p:grpSpPr>
          <a:xfrm>
            <a:off x="1668350" y="142795"/>
            <a:ext cx="5061857" cy="944971"/>
            <a:chOff x="6096000" y="2061026"/>
            <a:chExt cx="5061857" cy="944971"/>
          </a:xfrm>
        </p:grpSpPr>
        <p:sp>
          <p:nvSpPr>
            <p:cNvPr id="10" name="文本框 54"/>
            <p:cNvSpPr txBox="1"/>
            <p:nvPr/>
          </p:nvSpPr>
          <p:spPr>
            <a:xfrm>
              <a:off x="6096000" y="2061026"/>
              <a:ext cx="1681871" cy="461665"/>
            </a:xfrm>
            <a:prstGeom prst="rect">
              <a:avLst/>
            </a:prstGeom>
            <a:noFill/>
          </p:spPr>
          <p:txBody>
            <a:bodyPr wrap="none" rtlCol="0">
              <a:spAutoFit/>
              <a:scene3d>
                <a:camera prst="orthographicFront"/>
                <a:lightRig rig="threePt" dir="t"/>
              </a:scene3d>
              <a:sp3d contourW="12700"/>
            </a:bodyPr>
            <a:lstStyle/>
            <a:p>
              <a:r>
                <a:rPr lang="en-US" altLang="zh-CN" sz="2400" b="1" dirty="0">
                  <a:solidFill>
                    <a:schemeClr val="accent2"/>
                  </a:solidFill>
                  <a:latin typeface="Calibri" panose="020F0502020204030204" pitchFamily="34" charset="0"/>
                </a:rPr>
                <a:t>2. </a:t>
              </a:r>
              <a:r>
                <a:rPr lang="en-US" altLang="zh-CN" sz="2400" b="1" dirty="0" err="1">
                  <a:solidFill>
                    <a:schemeClr val="accent2"/>
                  </a:solidFill>
                  <a:latin typeface="Calibri" panose="020F0502020204030204" pitchFamily="34" charset="0"/>
                </a:rPr>
                <a:t>Phân</a:t>
              </a:r>
              <a:r>
                <a:rPr lang="en-US" altLang="zh-CN" sz="2400" b="1" dirty="0">
                  <a:solidFill>
                    <a:schemeClr val="accent2"/>
                  </a:solidFill>
                  <a:latin typeface="Calibri" panose="020F0502020204030204" pitchFamily="34" charset="0"/>
                </a:rPr>
                <a:t> </a:t>
              </a:r>
              <a:r>
                <a:rPr lang="en-US" altLang="zh-CN" sz="2400" b="1" dirty="0" err="1">
                  <a:solidFill>
                    <a:schemeClr val="accent2"/>
                  </a:solidFill>
                  <a:latin typeface="Calibri" panose="020F0502020204030204" pitchFamily="34" charset="0"/>
                </a:rPr>
                <a:t>tích</a:t>
              </a:r>
              <a:endParaRPr lang="en-US" altLang="zh-CN" sz="2400" b="1" dirty="0">
                <a:solidFill>
                  <a:schemeClr val="accent2"/>
                </a:solidFill>
                <a:latin typeface="Calibri" panose="020F0502020204030204" pitchFamily="34" charset="0"/>
              </a:endParaRPr>
            </a:p>
          </p:txBody>
        </p:sp>
        <p:sp>
          <p:nvSpPr>
            <p:cNvPr id="11" name="文本框 55"/>
            <p:cNvSpPr txBox="1"/>
            <p:nvPr/>
          </p:nvSpPr>
          <p:spPr>
            <a:xfrm>
              <a:off x="6096000" y="2482777"/>
              <a:ext cx="5061857" cy="523220"/>
            </a:xfrm>
            <a:prstGeom prst="rect">
              <a:avLst/>
            </a:prstGeom>
            <a:noFill/>
          </p:spPr>
          <p:txBody>
            <a:bodyPr wrap="square" rtlCol="0">
              <a:spAutoFit/>
              <a:scene3d>
                <a:camera prst="orthographicFront"/>
                <a:lightRig rig="threePt" dir="t"/>
              </a:scene3d>
              <a:sp3d contourW="12700"/>
            </a:bodyPr>
            <a:lstStyle/>
            <a:p>
              <a:r>
                <a:rPr lang="en-US" altLang="zh-CN" sz="2800" b="1" dirty="0">
                  <a:solidFill>
                    <a:srgbClr val="FF0000"/>
                  </a:solidFill>
                  <a:latin typeface="Calibri" panose="020F0502020204030204" pitchFamily="34" charset="0"/>
                </a:rPr>
                <a:t>a. Use Case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E803C-493A-4571-A971-F2123D9B3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18" y="0"/>
            <a:ext cx="11132599" cy="6891345"/>
          </a:xfrm>
          <a:prstGeom prst="rect">
            <a:avLst/>
          </a:prstGeom>
        </p:spPr>
      </p:pic>
    </p:spTree>
    <p:extLst>
      <p:ext uri="{BB962C8B-B14F-4D97-AF65-F5344CB8AC3E}">
        <p14:creationId xmlns:p14="http://schemas.microsoft.com/office/powerpoint/2010/main" val="3084118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2"/>
  <p:tag name="MH_CATEGORY" val="#TuWHP#"/>
  <p:tag name="MH_LAYOUT" val="SubTitleText"/>
  <p:tag name="MH" val="20170726164042"/>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70726164042"/>
  <p:tag name="MH_LIBRARY" val="GRAPHIC"/>
  <p:tag name="MH_TYPE" val="Other"/>
  <p:tag name="MH_ORDER" val="2"/>
</p:tagLst>
</file>

<file path=ppt/theme/theme1.xml><?xml version="1.0" encoding="utf-8"?>
<a:theme xmlns:a="http://schemas.openxmlformats.org/drawingml/2006/main" name="包图主题2">
  <a:themeElements>
    <a:clrScheme name="自定义 190">
      <a:dk1>
        <a:sysClr val="windowText" lastClr="000000"/>
      </a:dk1>
      <a:lt1>
        <a:sysClr val="window" lastClr="FFFFFF"/>
      </a:lt1>
      <a:dk2>
        <a:srgbClr val="44546A"/>
      </a:dk2>
      <a:lt2>
        <a:srgbClr val="E7E6E6"/>
      </a:lt2>
      <a:accent1>
        <a:srgbClr val="DF213B"/>
      </a:accent1>
      <a:accent2>
        <a:srgbClr val="595959"/>
      </a:accent2>
      <a:accent3>
        <a:srgbClr val="DF213B"/>
      </a:accent3>
      <a:accent4>
        <a:srgbClr val="595959"/>
      </a:accent4>
      <a:accent5>
        <a:srgbClr val="DF213B"/>
      </a:accent5>
      <a:accent6>
        <a:srgbClr val="595959"/>
      </a:accent6>
      <a:hlink>
        <a:srgbClr val="DF213B"/>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420</TotalTime>
  <Words>1209</Words>
  <Application>Microsoft Office PowerPoint</Application>
  <PresentationFormat>Widescreen</PresentationFormat>
  <Paragraphs>166</Paragraphs>
  <Slides>24</Slides>
  <Notes>8</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DengXian</vt:lpstr>
      <vt:lpstr>Microsoft YaHei</vt:lpstr>
      <vt:lpstr>Arial</vt:lpstr>
      <vt:lpstr>Calibri</vt:lpstr>
      <vt:lpstr>Times New Roman</vt:lpstr>
      <vt:lpstr>包图主题2</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Trương Quốc Đức Thành</cp:lastModifiedBy>
  <cp:revision>166</cp:revision>
  <dcterms:created xsi:type="dcterms:W3CDTF">2017-09-22T08:16:00Z</dcterms:created>
  <dcterms:modified xsi:type="dcterms:W3CDTF">2020-07-01T18:07:57Z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